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type="screen4x3"/>
  <p:notesSz cx="7010400" cy="9296400"/>
  <p:embeddedFontLs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Cambria" panose="02040503050406030204"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24456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Randy</a:t>
            </a:r>
            <a:endParaRPr/>
          </a:p>
        </p:txBody>
      </p:sp>
      <p:sp>
        <p:nvSpPr>
          <p:cNvPr id="255" name="Google Shape;255;p1:notes"/>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69840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18228d83e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518228d83e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Randy/TY</a:t>
            </a:r>
            <a:endParaRPr/>
          </a:p>
        </p:txBody>
      </p:sp>
      <p:sp>
        <p:nvSpPr>
          <p:cNvPr id="340" name="Google Shape;340;g518228d83e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1497887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a608218b6_0_20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5a608218b6_0_20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Randy/TY</a:t>
            </a:r>
            <a:endParaRPr/>
          </a:p>
        </p:txBody>
      </p:sp>
      <p:sp>
        <p:nvSpPr>
          <p:cNvPr id="351" name="Google Shape;351;g5a608218b6_0_20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971102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a6da867ab_1_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a6da867ab_1_1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Randy/TY</a:t>
            </a:r>
            <a:endParaRPr/>
          </a:p>
        </p:txBody>
      </p:sp>
      <p:sp>
        <p:nvSpPr>
          <p:cNvPr id="362" name="Google Shape;362;g5a6da867ab_1_1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1504838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a608218b6_0_14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Randy</a:t>
            </a:r>
            <a:endParaRPr/>
          </a:p>
        </p:txBody>
      </p:sp>
      <p:sp>
        <p:nvSpPr>
          <p:cNvPr id="372" name="Google Shape;372;g5a608218b6_0_1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8354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a6da867ab_1_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a6da867ab_1_3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TY</a:t>
            </a:r>
            <a:endParaRPr/>
          </a:p>
        </p:txBody>
      </p:sp>
      <p:sp>
        <p:nvSpPr>
          <p:cNvPr id="382" name="Google Shape;382;g5a6da867ab_1_3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361132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a608218b6_0_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a608218b6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TY</a:t>
            </a:r>
            <a:endParaRPr/>
          </a:p>
        </p:txBody>
      </p:sp>
      <p:sp>
        <p:nvSpPr>
          <p:cNvPr id="392" name="Google Shape;392;g5a608218b6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367932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a608218b6_0_15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Randy</a:t>
            </a:r>
            <a:endParaRPr/>
          </a:p>
        </p:txBody>
      </p:sp>
      <p:sp>
        <p:nvSpPr>
          <p:cNvPr id="402" name="Google Shape;402;g5a608218b6_0_1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8050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a608218b6_0_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5a608218b6_0_2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TY</a:t>
            </a:r>
            <a:endParaRPr/>
          </a:p>
        </p:txBody>
      </p:sp>
      <p:sp>
        <p:nvSpPr>
          <p:cNvPr id="412" name="Google Shape;412;g5a608218b6_0_2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72070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5a6da867ab_1_20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5a6da867ab_1_20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TY</a:t>
            </a:r>
            <a:endParaRPr/>
          </a:p>
        </p:txBody>
      </p:sp>
      <p:sp>
        <p:nvSpPr>
          <p:cNvPr id="422" name="Google Shape;422;g5a6da867ab_1_20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49689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Randy</a:t>
            </a:r>
            <a:endParaRPr/>
          </a:p>
        </p:txBody>
      </p:sp>
      <p:sp>
        <p:nvSpPr>
          <p:cNvPr id="432" name="Google Shape;432;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585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Randy</a:t>
            </a:r>
            <a:endParaRPr/>
          </a:p>
        </p:txBody>
      </p:sp>
      <p:sp>
        <p:nvSpPr>
          <p:cNvPr id="264" name="Google Shape;264;p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4116075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a608218b6_0_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5a608218b6_0_3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Janet / Randy</a:t>
            </a:r>
            <a:endParaRPr/>
          </a:p>
        </p:txBody>
      </p:sp>
      <p:sp>
        <p:nvSpPr>
          <p:cNvPr id="442" name="Google Shape;442;g5a608218b6_0_3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698289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a608218b6_0_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5a608218b6_0_3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Janet: Free tools from </a:t>
            </a:r>
            <a:r>
              <a:rPr lang="en-US" dirty="0" err="1"/>
              <a:t>Mypatyh</a:t>
            </a:r>
            <a:r>
              <a:rPr lang="en-US" dirty="0"/>
              <a:t> for all CCCs</a:t>
            </a:r>
            <a:endParaRPr dirty="0"/>
          </a:p>
          <a:p>
            <a:pPr marL="0" lvl="0" indent="0" algn="l" rtl="0">
              <a:spcBef>
                <a:spcPts val="0"/>
              </a:spcBef>
              <a:spcAft>
                <a:spcPts val="0"/>
              </a:spcAft>
              <a:buNone/>
            </a:pPr>
            <a:r>
              <a:rPr lang="en-US" dirty="0"/>
              <a:t>Recorded session of my path from Feb and Jan</a:t>
            </a:r>
            <a:endParaRPr dirty="0"/>
          </a:p>
        </p:txBody>
      </p:sp>
      <p:sp>
        <p:nvSpPr>
          <p:cNvPr id="451" name="Google Shape;451;g5a608218b6_0_3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243106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5a608218b6_0_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5a608218b6_0_4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Janet:  A customized career coach implementation</a:t>
            </a:r>
            <a:endParaRPr/>
          </a:p>
        </p:txBody>
      </p:sp>
      <p:sp>
        <p:nvSpPr>
          <p:cNvPr id="460" name="Google Shape;460;g5a608218b6_0_4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472402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5a608218b6_0_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5a608218b6_0_5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Janet:  Another customized version</a:t>
            </a:r>
            <a:endParaRPr/>
          </a:p>
        </p:txBody>
      </p:sp>
      <p:sp>
        <p:nvSpPr>
          <p:cNvPr id="469" name="Google Shape;469;g5a608218b6_0_5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645412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30:notes"/>
          <p:cNvSpPr>
            <a:spLocks noGrp="1" noRot="1" noChangeAspect="1"/>
          </p:cNvSpPr>
          <p:nvPr>
            <p:ph type="sldImg" idx="2"/>
          </p:nvPr>
        </p:nvSpPr>
        <p:spPr>
          <a:xfrm>
            <a:off x="11826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7581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82" name="Google Shape;482;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6945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a608218b6_0_18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Randy</a:t>
            </a:r>
            <a:endParaRPr/>
          </a:p>
        </p:txBody>
      </p:sp>
      <p:sp>
        <p:nvSpPr>
          <p:cNvPr id="491" name="Google Shape;491;g5a608218b6_0_1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190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Randy</a:t>
            </a:r>
            <a:endParaRPr/>
          </a:p>
        </p:txBody>
      </p:sp>
      <p:sp>
        <p:nvSpPr>
          <p:cNvPr id="273" name="Google Shape;273;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1481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a608218b6_0_16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Randy</a:t>
            </a:r>
            <a:endParaRPr/>
          </a:p>
        </p:txBody>
      </p:sp>
      <p:sp>
        <p:nvSpPr>
          <p:cNvPr id="282" name="Google Shape;282;g5a608218b6_0_1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890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Randy</a:t>
            </a:r>
            <a:endParaRPr/>
          </a:p>
        </p:txBody>
      </p:sp>
      <p:sp>
        <p:nvSpPr>
          <p:cNvPr id="291" name="Google Shape;29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753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5eb44450a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5eb44450a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Randy- Counselors as a data source and an asset in planning and incorporating student voice </a:t>
            </a:r>
            <a:endParaRPr/>
          </a:p>
        </p:txBody>
      </p:sp>
      <p:sp>
        <p:nvSpPr>
          <p:cNvPr id="300" name="Google Shape;300;g55eb44450a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1998044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5a608218b6_0_19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5a608218b6_0_19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Randy</a:t>
            </a:r>
            <a:endParaRPr/>
          </a:p>
        </p:txBody>
      </p:sp>
      <p:sp>
        <p:nvSpPr>
          <p:cNvPr id="309" name="Google Shape;309;g5a608218b6_0_19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325802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a608218b6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a608218b6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Randy/TY</a:t>
            </a:r>
            <a:endParaRPr/>
          </a:p>
        </p:txBody>
      </p:sp>
      <p:sp>
        <p:nvSpPr>
          <p:cNvPr id="320" name="Google Shape;320;g5a608218b6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117983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a608218b6_0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a608218b6_0_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Randy/TY</a:t>
            </a:r>
            <a:endParaRPr/>
          </a:p>
        </p:txBody>
      </p:sp>
      <p:sp>
        <p:nvSpPr>
          <p:cNvPr id="330" name="Google Shape;330;g5a608218b6_0_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3191647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0" name="Google Shape;20;p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1" name="Google Shape;81;p1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7" name="Google Shape;87;p1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1" name="Google Shape;101;p14"/>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685800" y="1371601"/>
            <a:ext cx="7848600" cy="1927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2"/>
              </a:buClr>
              <a:buSzPts val="5400"/>
              <a:buFont typeface="Calibri"/>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lstStyle>
            <a:lvl1pPr lvl="0" algn="l">
              <a:lnSpc>
                <a:spcPct val="100000"/>
              </a:lnSpc>
              <a:spcBef>
                <a:spcPts val="480"/>
              </a:spcBef>
              <a:spcAft>
                <a:spcPts val="0"/>
              </a:spcAft>
              <a:buSzPts val="2040"/>
              <a:buNone/>
              <a:defRPr>
                <a:solidFill>
                  <a:srgbClr val="3F3F3F"/>
                </a:solidFill>
              </a:defRPr>
            </a:lvl1pPr>
            <a:lvl2pPr lvl="1" algn="ctr">
              <a:lnSpc>
                <a:spcPct val="100000"/>
              </a:lnSpc>
              <a:spcBef>
                <a:spcPts val="400"/>
              </a:spcBef>
              <a:spcAft>
                <a:spcPts val="0"/>
              </a:spcAft>
              <a:buSzPts val="1700"/>
              <a:buNone/>
              <a:defRPr>
                <a:solidFill>
                  <a:srgbClr val="888888"/>
                </a:solidFill>
              </a:defRPr>
            </a:lvl2pPr>
            <a:lvl3pPr lvl="2" algn="ctr">
              <a:lnSpc>
                <a:spcPct val="100000"/>
              </a:lnSpc>
              <a:spcBef>
                <a:spcPts val="360"/>
              </a:spcBef>
              <a:spcAft>
                <a:spcPts val="0"/>
              </a:spcAft>
              <a:buSzPts val="162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280"/>
              </a:spcBef>
              <a:spcAft>
                <a:spcPts val="0"/>
              </a:spcAft>
              <a:buSzPts val="1400"/>
              <a:buNone/>
              <a:defRPr>
                <a:solidFill>
                  <a:srgbClr val="888888"/>
                </a:solidFill>
              </a:defRPr>
            </a:lvl5pPr>
            <a:lvl6pPr lvl="5" algn="ctr">
              <a:lnSpc>
                <a:spcPct val="100000"/>
              </a:lnSpc>
              <a:spcBef>
                <a:spcPts val="260"/>
              </a:spcBef>
              <a:spcAft>
                <a:spcPts val="0"/>
              </a:spcAft>
              <a:buSzPts val="1300"/>
              <a:buNone/>
              <a:defRPr>
                <a:solidFill>
                  <a:srgbClr val="888888"/>
                </a:solidFill>
              </a:defRPr>
            </a:lvl6pPr>
            <a:lvl7pPr lvl="6" algn="ctr">
              <a:lnSpc>
                <a:spcPct val="100000"/>
              </a:lnSpc>
              <a:spcBef>
                <a:spcPts val="260"/>
              </a:spcBef>
              <a:spcAft>
                <a:spcPts val="0"/>
              </a:spcAft>
              <a:buSzPts val="1300"/>
              <a:buNone/>
              <a:defRPr>
                <a:solidFill>
                  <a:srgbClr val="888888"/>
                </a:solidFill>
              </a:defRPr>
            </a:lvl7pPr>
            <a:lvl8pPr lvl="7" algn="ctr">
              <a:lnSpc>
                <a:spcPct val="100000"/>
              </a:lnSpc>
              <a:spcBef>
                <a:spcPts val="260"/>
              </a:spcBef>
              <a:spcAft>
                <a:spcPts val="0"/>
              </a:spcAft>
              <a:buSzPts val="1300"/>
              <a:buNone/>
              <a:defRPr>
                <a:solidFill>
                  <a:srgbClr val="888888"/>
                </a:solidFill>
              </a:defRPr>
            </a:lvl8pPr>
            <a:lvl9pPr lvl="8" algn="ctr">
              <a:lnSpc>
                <a:spcPct val="100000"/>
              </a:lnSpc>
              <a:spcBef>
                <a:spcPts val="260"/>
              </a:spcBef>
              <a:spcAft>
                <a:spcPts val="0"/>
              </a:spcAft>
              <a:buSzPts val="1300"/>
              <a:buNone/>
              <a:defRPr>
                <a:solidFill>
                  <a:srgbClr val="888888"/>
                </a:solidFill>
              </a:defRPr>
            </a:lvl9pPr>
          </a:lstStyle>
          <a:p>
            <a:endParaRPr/>
          </a:p>
        </p:txBody>
      </p:sp>
      <p:sp>
        <p:nvSpPr>
          <p:cNvPr id="107" name="Google Shape;107;p15"/>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110" name="Google Shape;110;p15"/>
          <p:cNvCxnSpPr/>
          <p:nvPr/>
        </p:nvCxnSpPr>
        <p:spPr>
          <a:xfrm>
            <a:off x="685800" y="3398521"/>
            <a:ext cx="78486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16"/>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6"/>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7"/>
          <p:cNvSpPr txBox="1">
            <a:spLocks noGrp="1"/>
          </p:cNvSpPr>
          <p:nvPr>
            <p:ph type="body" idx="1"/>
          </p:nvPr>
        </p:nvSpPr>
        <p:spPr>
          <a:xfrm>
            <a:off x="457200" y="1673352"/>
            <a:ext cx="4038600" cy="4718400"/>
          </a:xfrm>
          <a:prstGeom prst="rect">
            <a:avLst/>
          </a:prstGeom>
          <a:noFill/>
          <a:ln>
            <a:noFill/>
          </a:ln>
        </p:spPr>
        <p:txBody>
          <a:bodyPr spcFirstLastPara="1" wrap="square" lIns="91425" tIns="45700" rIns="91425" bIns="45700" anchor="t" anchorCtr="0"/>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118" name="Google Shape;118;p17"/>
          <p:cNvSpPr txBox="1">
            <a:spLocks noGrp="1"/>
          </p:cNvSpPr>
          <p:nvPr>
            <p:ph type="body" idx="2"/>
          </p:nvPr>
        </p:nvSpPr>
        <p:spPr>
          <a:xfrm>
            <a:off x="4648200" y="1673352"/>
            <a:ext cx="4038600" cy="4718400"/>
          </a:xfrm>
          <a:prstGeom prst="rect">
            <a:avLst/>
          </a:prstGeom>
          <a:noFill/>
          <a:ln>
            <a:noFill/>
          </a:ln>
        </p:spPr>
        <p:txBody>
          <a:bodyPr spcFirstLastPara="1" wrap="square" lIns="91425" tIns="45700" rIns="91425" bIns="45700" anchor="t" anchorCtr="0"/>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119" name="Google Shape;119;p17"/>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7"/>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722313" y="2362201"/>
            <a:ext cx="7772400" cy="22002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lt2"/>
              </a:buClr>
              <a:buSzPts val="4800"/>
              <a:buFont typeface="Calibri"/>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8"/>
          <p:cNvSpPr txBox="1">
            <a:spLocks noGrp="1"/>
          </p:cNvSpPr>
          <p:nvPr>
            <p:ph type="body" idx="1"/>
          </p:nvPr>
        </p:nvSpPr>
        <p:spPr>
          <a:xfrm>
            <a:off x="722313" y="4626865"/>
            <a:ext cx="7772400" cy="150030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480"/>
              </a:spcBef>
              <a:spcAft>
                <a:spcPts val="0"/>
              </a:spcAft>
              <a:buSzPts val="2040"/>
              <a:buNone/>
              <a:defRPr sz="2400">
                <a:solidFill>
                  <a:schemeClr val="lt2"/>
                </a:solidFill>
              </a:defRPr>
            </a:lvl1pPr>
            <a:lvl2pPr marL="914400" lvl="1" indent="-228600" algn="l">
              <a:lnSpc>
                <a:spcPct val="100000"/>
              </a:lnSpc>
              <a:spcBef>
                <a:spcPts val="360"/>
              </a:spcBef>
              <a:spcAft>
                <a:spcPts val="0"/>
              </a:spcAft>
              <a:buSzPts val="1530"/>
              <a:buNone/>
              <a:defRPr sz="1800">
                <a:solidFill>
                  <a:schemeClr val="lt1"/>
                </a:solidFill>
              </a:defRPr>
            </a:lvl2pPr>
            <a:lvl3pPr marL="1371600" lvl="2" indent="-228600" algn="l">
              <a:lnSpc>
                <a:spcPct val="100000"/>
              </a:lnSpc>
              <a:spcBef>
                <a:spcPts val="320"/>
              </a:spcBef>
              <a:spcAft>
                <a:spcPts val="0"/>
              </a:spcAft>
              <a:buSzPts val="1440"/>
              <a:buNone/>
              <a:defRPr sz="1600">
                <a:solidFill>
                  <a:schemeClr val="lt1"/>
                </a:solidFill>
              </a:defRPr>
            </a:lvl3pPr>
            <a:lvl4pPr marL="1828800" lvl="3" indent="-228600" algn="l">
              <a:lnSpc>
                <a:spcPct val="100000"/>
              </a:lnSpc>
              <a:spcBef>
                <a:spcPts val="280"/>
              </a:spcBef>
              <a:spcAft>
                <a:spcPts val="0"/>
              </a:spcAft>
              <a:buSzPts val="1400"/>
              <a:buNone/>
              <a:defRPr sz="1400">
                <a:solidFill>
                  <a:schemeClr val="lt1"/>
                </a:solidFill>
              </a:defRPr>
            </a:lvl4pPr>
            <a:lvl5pPr marL="2286000" lvl="4" indent="-228600" algn="l">
              <a:lnSpc>
                <a:spcPct val="100000"/>
              </a:lnSpc>
              <a:spcBef>
                <a:spcPts val="280"/>
              </a:spcBef>
              <a:spcAft>
                <a:spcPts val="0"/>
              </a:spcAft>
              <a:buSzPts val="1400"/>
              <a:buNone/>
              <a:defRPr sz="1400">
                <a:solidFill>
                  <a:schemeClr val="lt1"/>
                </a:solidFill>
              </a:defRPr>
            </a:lvl5pPr>
            <a:lvl6pPr marL="2743200" lvl="5" indent="-228600" algn="l">
              <a:lnSpc>
                <a:spcPct val="100000"/>
              </a:lnSpc>
              <a:spcBef>
                <a:spcPts val="280"/>
              </a:spcBef>
              <a:spcAft>
                <a:spcPts val="0"/>
              </a:spcAft>
              <a:buSzPts val="1400"/>
              <a:buNone/>
              <a:defRPr sz="1400">
                <a:solidFill>
                  <a:schemeClr val="lt1"/>
                </a:solidFill>
              </a:defRPr>
            </a:lvl6pPr>
            <a:lvl7pPr marL="3200400" lvl="6" indent="-228600" algn="l">
              <a:lnSpc>
                <a:spcPct val="100000"/>
              </a:lnSpc>
              <a:spcBef>
                <a:spcPts val="280"/>
              </a:spcBef>
              <a:spcAft>
                <a:spcPts val="0"/>
              </a:spcAft>
              <a:buSzPts val="1400"/>
              <a:buNone/>
              <a:defRPr sz="1400">
                <a:solidFill>
                  <a:schemeClr val="lt1"/>
                </a:solidFill>
              </a:defRPr>
            </a:lvl7pPr>
            <a:lvl8pPr marL="3657600" lvl="7" indent="-228600" algn="l">
              <a:lnSpc>
                <a:spcPct val="100000"/>
              </a:lnSpc>
              <a:spcBef>
                <a:spcPts val="280"/>
              </a:spcBef>
              <a:spcAft>
                <a:spcPts val="0"/>
              </a:spcAft>
              <a:buSzPts val="1400"/>
              <a:buNone/>
              <a:defRPr sz="1400">
                <a:solidFill>
                  <a:schemeClr val="lt1"/>
                </a:solidFill>
              </a:defRPr>
            </a:lvl8pPr>
            <a:lvl9pPr marL="4114800" lvl="8" indent="-228600" algn="l">
              <a:lnSpc>
                <a:spcPct val="100000"/>
              </a:lnSpc>
              <a:spcBef>
                <a:spcPts val="280"/>
              </a:spcBef>
              <a:spcAft>
                <a:spcPts val="0"/>
              </a:spcAft>
              <a:buSzPts val="1400"/>
              <a:buNone/>
              <a:defRPr sz="1400">
                <a:solidFill>
                  <a:schemeClr val="lt1"/>
                </a:solidFill>
              </a:defRPr>
            </a:lvl9pPr>
          </a:lstStyle>
          <a:p>
            <a:endParaRPr/>
          </a:p>
        </p:txBody>
      </p:sp>
      <p:sp>
        <p:nvSpPr>
          <p:cNvPr id="125" name="Google Shape;125;p18"/>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8"/>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8"/>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128" name="Google Shape;128;p18"/>
          <p:cNvCxnSpPr/>
          <p:nvPr/>
        </p:nvCxnSpPr>
        <p:spPr>
          <a:xfrm>
            <a:off x="731520" y="4599433"/>
            <a:ext cx="7848600" cy="1500"/>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40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9"/>
          <p:cNvSpPr txBox="1">
            <a:spLocks noGrp="1"/>
          </p:cNvSpPr>
          <p:nvPr>
            <p:ph type="body" idx="1"/>
          </p:nvPr>
        </p:nvSpPr>
        <p:spPr>
          <a:xfrm>
            <a:off x="457200" y="1676400"/>
            <a:ext cx="3931800" cy="639900"/>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400"/>
              </a:spcBef>
              <a:spcAft>
                <a:spcPts val="0"/>
              </a:spcAft>
              <a:buSzPts val="1700"/>
              <a:buNone/>
              <a:defRPr sz="2000" b="0">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132" name="Google Shape;132;p19"/>
          <p:cNvSpPr txBox="1">
            <a:spLocks noGrp="1"/>
          </p:cNvSpPr>
          <p:nvPr>
            <p:ph type="body" idx="2"/>
          </p:nvPr>
        </p:nvSpPr>
        <p:spPr>
          <a:xfrm>
            <a:off x="457200" y="2438400"/>
            <a:ext cx="3931800" cy="3951300"/>
          </a:xfrm>
          <a:prstGeom prst="rect">
            <a:avLst/>
          </a:prstGeom>
          <a:noFill/>
          <a:ln>
            <a:noFill/>
          </a:ln>
        </p:spPr>
        <p:txBody>
          <a:bodyPr spcFirstLastPara="1" wrap="square" lIns="91425" tIns="45700" rIns="91425" bIns="45700" anchor="t" anchorCtr="0"/>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133" name="Google Shape;133;p19"/>
          <p:cNvSpPr txBox="1">
            <a:spLocks noGrp="1"/>
          </p:cNvSpPr>
          <p:nvPr>
            <p:ph type="body" idx="3"/>
          </p:nvPr>
        </p:nvSpPr>
        <p:spPr>
          <a:xfrm>
            <a:off x="4754880" y="1676400"/>
            <a:ext cx="3931800" cy="639900"/>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400"/>
              </a:spcBef>
              <a:spcAft>
                <a:spcPts val="0"/>
              </a:spcAft>
              <a:buSzPts val="1700"/>
              <a:buNone/>
              <a:defRPr sz="2000" b="0">
                <a:solidFill>
                  <a:schemeClr val="dk2"/>
                </a:solidFill>
                <a:latin typeface="Calibri"/>
                <a:ea typeface="Calibri"/>
                <a:cs typeface="Calibri"/>
                <a:sym typeface="Calibri"/>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134" name="Google Shape;134;p19"/>
          <p:cNvSpPr txBox="1">
            <a:spLocks noGrp="1"/>
          </p:cNvSpPr>
          <p:nvPr>
            <p:ph type="body" idx="4"/>
          </p:nvPr>
        </p:nvSpPr>
        <p:spPr>
          <a:xfrm>
            <a:off x="4754880" y="2438400"/>
            <a:ext cx="3931800" cy="3951300"/>
          </a:xfrm>
          <a:prstGeom prst="rect">
            <a:avLst/>
          </a:prstGeom>
          <a:noFill/>
          <a:ln>
            <a:noFill/>
          </a:ln>
        </p:spPr>
        <p:txBody>
          <a:bodyPr spcFirstLastPara="1" wrap="square" lIns="91425" tIns="45700" rIns="91425" bIns="45700" anchor="t" anchorCtr="0"/>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135" name="Google Shape;135;p19"/>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9"/>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138" name="Google Shape;138;p19"/>
          <p:cNvCxnSpPr/>
          <p:nvPr/>
        </p:nvCxnSpPr>
        <p:spPr>
          <a:xfrm rot="5400000">
            <a:off x="2217794" y="4045740"/>
            <a:ext cx="4709100" cy="9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0"/>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0"/>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0"/>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457200" y="792080"/>
            <a:ext cx="2139600" cy="12618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2"/>
              </a:buClr>
              <a:buSzPts val="2400"/>
              <a:buFont typeface="Calibri"/>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body" idx="1"/>
          </p:nvPr>
        </p:nvSpPr>
        <p:spPr>
          <a:xfrm>
            <a:off x="2971800" y="792080"/>
            <a:ext cx="5715000" cy="5577900"/>
          </a:xfrm>
          <a:prstGeom prst="rect">
            <a:avLst/>
          </a:prstGeom>
          <a:noFill/>
          <a:ln>
            <a:noFill/>
          </a:ln>
        </p:spPr>
        <p:txBody>
          <a:bodyPr spcFirstLastPara="1" wrap="square" lIns="91425" tIns="45700" rIns="91425" bIns="45700" anchor="t" anchorCtr="0"/>
          <a:lstStyle>
            <a:lvl1pPr marL="457200" lvl="0" indent="-401320" algn="l">
              <a:lnSpc>
                <a:spcPct val="100000"/>
              </a:lnSpc>
              <a:spcBef>
                <a:spcPts val="640"/>
              </a:spcBef>
              <a:spcAft>
                <a:spcPts val="0"/>
              </a:spcAft>
              <a:buSzPts val="2720"/>
              <a:buChar char="•"/>
              <a:defRPr sz="3200"/>
            </a:lvl1pPr>
            <a:lvl2pPr marL="914400" lvl="1" indent="-379730" algn="l">
              <a:lnSpc>
                <a:spcPct val="100000"/>
              </a:lnSpc>
              <a:spcBef>
                <a:spcPts val="560"/>
              </a:spcBef>
              <a:spcAft>
                <a:spcPts val="0"/>
              </a:spcAft>
              <a:buSzPts val="2380"/>
              <a:buChar char="•"/>
              <a:defRPr sz="2800"/>
            </a:lvl2pPr>
            <a:lvl3pPr marL="1371600" lvl="2" indent="-365760" algn="l">
              <a:lnSpc>
                <a:spcPct val="100000"/>
              </a:lnSpc>
              <a:spcBef>
                <a:spcPts val="480"/>
              </a:spcBef>
              <a:spcAft>
                <a:spcPts val="0"/>
              </a:spcAft>
              <a:buSzPts val="216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147" name="Google Shape;147;p21"/>
          <p:cNvSpPr txBox="1">
            <a:spLocks noGrp="1"/>
          </p:cNvSpPr>
          <p:nvPr>
            <p:ph type="body" idx="2"/>
          </p:nvPr>
        </p:nvSpPr>
        <p:spPr>
          <a:xfrm>
            <a:off x="457201" y="2130554"/>
            <a:ext cx="2139600" cy="424350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148" name="Google Shape;148;p21"/>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1"/>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1"/>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151" name="Google Shape;151;p21"/>
          <p:cNvCxnSpPr/>
          <p:nvPr/>
        </p:nvCxnSpPr>
        <p:spPr>
          <a:xfrm rot="5400000">
            <a:off x="-13102" y="3580280"/>
            <a:ext cx="55779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685800" y="1371601"/>
            <a:ext cx="7848600" cy="1927225"/>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2"/>
              </a:buClr>
              <a:buSzPts val="5400"/>
              <a:buFont typeface="Calibri"/>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lstStyle>
            <a:lvl1pPr lvl="0" algn="l">
              <a:lnSpc>
                <a:spcPct val="100000"/>
              </a:lnSpc>
              <a:spcBef>
                <a:spcPts val="480"/>
              </a:spcBef>
              <a:spcAft>
                <a:spcPts val="0"/>
              </a:spcAft>
              <a:buSzPts val="2040"/>
              <a:buNone/>
              <a:defRPr>
                <a:solidFill>
                  <a:srgbClr val="3F3F3F"/>
                </a:solidFill>
              </a:defRPr>
            </a:lvl1pPr>
            <a:lvl2pPr lvl="1" algn="ctr">
              <a:lnSpc>
                <a:spcPct val="100000"/>
              </a:lnSpc>
              <a:spcBef>
                <a:spcPts val="400"/>
              </a:spcBef>
              <a:spcAft>
                <a:spcPts val="0"/>
              </a:spcAft>
              <a:buSzPts val="1700"/>
              <a:buNone/>
              <a:defRPr>
                <a:solidFill>
                  <a:srgbClr val="888888"/>
                </a:solidFill>
              </a:defRPr>
            </a:lvl2pPr>
            <a:lvl3pPr lvl="2" algn="ctr">
              <a:lnSpc>
                <a:spcPct val="100000"/>
              </a:lnSpc>
              <a:spcBef>
                <a:spcPts val="360"/>
              </a:spcBef>
              <a:spcAft>
                <a:spcPts val="0"/>
              </a:spcAft>
              <a:buSzPts val="1620"/>
              <a:buNone/>
              <a:defRPr>
                <a:solidFill>
                  <a:srgbClr val="888888"/>
                </a:solidFill>
              </a:defRPr>
            </a:lvl3pPr>
            <a:lvl4pPr lvl="3" algn="ctr">
              <a:lnSpc>
                <a:spcPct val="100000"/>
              </a:lnSpc>
              <a:spcBef>
                <a:spcPts val="320"/>
              </a:spcBef>
              <a:spcAft>
                <a:spcPts val="0"/>
              </a:spcAft>
              <a:buSzPts val="1600"/>
              <a:buNone/>
              <a:defRPr>
                <a:solidFill>
                  <a:srgbClr val="888888"/>
                </a:solidFill>
              </a:defRPr>
            </a:lvl4pPr>
            <a:lvl5pPr lvl="4" algn="ctr">
              <a:lnSpc>
                <a:spcPct val="100000"/>
              </a:lnSpc>
              <a:spcBef>
                <a:spcPts val="280"/>
              </a:spcBef>
              <a:spcAft>
                <a:spcPts val="0"/>
              </a:spcAft>
              <a:buSzPts val="1400"/>
              <a:buNone/>
              <a:defRPr>
                <a:solidFill>
                  <a:srgbClr val="888888"/>
                </a:solidFill>
              </a:defRPr>
            </a:lvl5pPr>
            <a:lvl6pPr lvl="5" algn="ctr">
              <a:lnSpc>
                <a:spcPct val="100000"/>
              </a:lnSpc>
              <a:spcBef>
                <a:spcPts val="260"/>
              </a:spcBef>
              <a:spcAft>
                <a:spcPts val="0"/>
              </a:spcAft>
              <a:buSzPts val="1300"/>
              <a:buNone/>
              <a:defRPr>
                <a:solidFill>
                  <a:srgbClr val="888888"/>
                </a:solidFill>
              </a:defRPr>
            </a:lvl6pPr>
            <a:lvl7pPr lvl="6" algn="ctr">
              <a:lnSpc>
                <a:spcPct val="100000"/>
              </a:lnSpc>
              <a:spcBef>
                <a:spcPts val="260"/>
              </a:spcBef>
              <a:spcAft>
                <a:spcPts val="0"/>
              </a:spcAft>
              <a:buSzPts val="1300"/>
              <a:buNone/>
              <a:defRPr>
                <a:solidFill>
                  <a:srgbClr val="888888"/>
                </a:solidFill>
              </a:defRPr>
            </a:lvl7pPr>
            <a:lvl8pPr lvl="7" algn="ctr">
              <a:lnSpc>
                <a:spcPct val="100000"/>
              </a:lnSpc>
              <a:spcBef>
                <a:spcPts val="260"/>
              </a:spcBef>
              <a:spcAft>
                <a:spcPts val="0"/>
              </a:spcAft>
              <a:buSzPts val="1300"/>
              <a:buNone/>
              <a:defRPr>
                <a:solidFill>
                  <a:srgbClr val="888888"/>
                </a:solidFill>
              </a:defRPr>
            </a:lvl8pPr>
            <a:lvl9pPr lvl="8" algn="ctr">
              <a:lnSpc>
                <a:spcPct val="100000"/>
              </a:lnSpc>
              <a:spcBef>
                <a:spcPts val="260"/>
              </a:spcBef>
              <a:spcAft>
                <a:spcPts val="0"/>
              </a:spcAft>
              <a:buSzPts val="1300"/>
              <a:buNone/>
              <a:defRPr>
                <a:solidFill>
                  <a:srgbClr val="888888"/>
                </a:solidFill>
              </a:defRPr>
            </a:lvl9pPr>
          </a:lstStyle>
          <a:p>
            <a:endParaRPr/>
          </a:p>
        </p:txBody>
      </p:sp>
      <p:sp>
        <p:nvSpPr>
          <p:cNvPr id="26" name="Google Shape;26;p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29" name="Google Shape;29;p3"/>
          <p:cNvCxnSpPr/>
          <p:nvPr/>
        </p:nvCxnSpPr>
        <p:spPr>
          <a:xfrm>
            <a:off x="685800" y="3398521"/>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457200" y="792480"/>
            <a:ext cx="2142600" cy="12648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2"/>
              </a:buClr>
              <a:buSzPts val="2400"/>
              <a:buFont typeface="Calibri"/>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2"/>
          <p:cNvSpPr>
            <a:spLocks noGrp="1"/>
          </p:cNvSpPr>
          <p:nvPr>
            <p:ph type="pic" idx="2"/>
          </p:nvPr>
        </p:nvSpPr>
        <p:spPr>
          <a:xfrm>
            <a:off x="2858610" y="838201"/>
            <a:ext cx="5904300" cy="55005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039"/>
              </a:srgbClr>
            </a:outerShdw>
          </a:effectLst>
        </p:spPr>
        <p:txBody>
          <a:bodyPr spcFirstLastPara="1" wrap="square" lIns="91425" tIns="45700" rIns="91425" bIns="45700" anchor="t" anchorCtr="0"/>
          <a:lstStyle>
            <a:lvl1pPr marR="0" lvl="0" algn="l" rtl="0">
              <a:lnSpc>
                <a:spcPct val="100000"/>
              </a:lnSpc>
              <a:spcBef>
                <a:spcPts val="640"/>
              </a:spcBef>
              <a:spcAft>
                <a:spcPts val="0"/>
              </a:spcAft>
              <a:buClr>
                <a:schemeClr val="accent1"/>
              </a:buClr>
              <a:buSzPts val="272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5" name="Google Shape;155;p22"/>
          <p:cNvSpPr txBox="1">
            <a:spLocks noGrp="1"/>
          </p:cNvSpPr>
          <p:nvPr>
            <p:ph type="body" idx="1"/>
          </p:nvPr>
        </p:nvSpPr>
        <p:spPr>
          <a:xfrm>
            <a:off x="457200" y="2133600"/>
            <a:ext cx="2139600" cy="424290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156" name="Google Shape;156;p22"/>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2"/>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2"/>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3"/>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2" name="Google Shape;162;p23"/>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3"/>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3"/>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4"/>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8" name="Google Shape;168;p24"/>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4"/>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4"/>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2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82" name="Google Shape;182;p26"/>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3" name="Google Shape;183;p26"/>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4" name="Google Shape;184;p26"/>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5"/>
        <p:cNvGrpSpPr/>
        <p:nvPr/>
      </p:nvGrpSpPr>
      <p:grpSpPr>
        <a:xfrm>
          <a:off x="0" y="0"/>
          <a:ext cx="0" cy="0"/>
          <a:chOff x="0" y="0"/>
          <a:chExt cx="0" cy="0"/>
        </a:xfrm>
      </p:grpSpPr>
      <p:sp>
        <p:nvSpPr>
          <p:cNvPr id="186" name="Google Shape;186;p27"/>
          <p:cNvSpPr txBox="1">
            <a:spLocks noGrp="1"/>
          </p:cNvSpPr>
          <p:nvPr>
            <p:ph type="ctrTitle"/>
          </p:nvPr>
        </p:nvSpPr>
        <p:spPr>
          <a:xfrm>
            <a:off x="685800" y="1371601"/>
            <a:ext cx="7848600" cy="19272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2"/>
              </a:buClr>
              <a:buSzPts val="5400"/>
              <a:buFont typeface="Calibri"/>
              <a:buNone/>
              <a:defRPr sz="54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27"/>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lstStyle>
            <a:lvl1pPr lvl="0" algn="l" rtl="0">
              <a:spcBef>
                <a:spcPts val="480"/>
              </a:spcBef>
              <a:spcAft>
                <a:spcPts val="0"/>
              </a:spcAft>
              <a:buSzPts val="2040"/>
              <a:buNone/>
              <a:defRPr>
                <a:solidFill>
                  <a:srgbClr val="3F3F3F"/>
                </a:solidFill>
              </a:defRPr>
            </a:lvl1pPr>
            <a:lvl2pPr lvl="1" algn="ctr" rtl="0">
              <a:spcBef>
                <a:spcPts val="400"/>
              </a:spcBef>
              <a:spcAft>
                <a:spcPts val="0"/>
              </a:spcAft>
              <a:buSzPts val="1700"/>
              <a:buNone/>
              <a:defRPr>
                <a:solidFill>
                  <a:srgbClr val="888888"/>
                </a:solidFill>
              </a:defRPr>
            </a:lvl2pPr>
            <a:lvl3pPr lvl="2" algn="ctr" rtl="0">
              <a:spcBef>
                <a:spcPts val="360"/>
              </a:spcBef>
              <a:spcAft>
                <a:spcPts val="0"/>
              </a:spcAft>
              <a:buSzPts val="1620"/>
              <a:buNone/>
              <a:defRPr>
                <a:solidFill>
                  <a:srgbClr val="888888"/>
                </a:solidFill>
              </a:defRPr>
            </a:lvl3pPr>
            <a:lvl4pPr lvl="3" algn="ctr" rtl="0">
              <a:spcBef>
                <a:spcPts val="320"/>
              </a:spcBef>
              <a:spcAft>
                <a:spcPts val="0"/>
              </a:spcAft>
              <a:buSzPts val="1600"/>
              <a:buNone/>
              <a:defRPr>
                <a:solidFill>
                  <a:srgbClr val="888888"/>
                </a:solidFill>
              </a:defRPr>
            </a:lvl4pPr>
            <a:lvl5pPr lvl="4" algn="ctr" rtl="0">
              <a:spcBef>
                <a:spcPts val="280"/>
              </a:spcBef>
              <a:spcAft>
                <a:spcPts val="0"/>
              </a:spcAft>
              <a:buSzPts val="1400"/>
              <a:buNone/>
              <a:defRPr>
                <a:solidFill>
                  <a:srgbClr val="888888"/>
                </a:solidFill>
              </a:defRPr>
            </a:lvl5pPr>
            <a:lvl6pPr lvl="5" algn="ctr" rtl="0">
              <a:spcBef>
                <a:spcPts val="260"/>
              </a:spcBef>
              <a:spcAft>
                <a:spcPts val="0"/>
              </a:spcAft>
              <a:buSzPts val="1300"/>
              <a:buNone/>
              <a:defRPr>
                <a:solidFill>
                  <a:srgbClr val="888888"/>
                </a:solidFill>
              </a:defRPr>
            </a:lvl6pPr>
            <a:lvl7pPr lvl="6" algn="ctr" rtl="0">
              <a:spcBef>
                <a:spcPts val="260"/>
              </a:spcBef>
              <a:spcAft>
                <a:spcPts val="0"/>
              </a:spcAft>
              <a:buSzPts val="1300"/>
              <a:buNone/>
              <a:defRPr>
                <a:solidFill>
                  <a:srgbClr val="888888"/>
                </a:solidFill>
              </a:defRPr>
            </a:lvl7pPr>
            <a:lvl8pPr lvl="7" algn="ctr" rtl="0">
              <a:spcBef>
                <a:spcPts val="260"/>
              </a:spcBef>
              <a:spcAft>
                <a:spcPts val="0"/>
              </a:spcAft>
              <a:buSzPts val="1300"/>
              <a:buNone/>
              <a:defRPr>
                <a:solidFill>
                  <a:srgbClr val="888888"/>
                </a:solidFill>
              </a:defRPr>
            </a:lvl8pPr>
            <a:lvl9pPr lvl="8" algn="ctr" rtl="0">
              <a:spcBef>
                <a:spcPts val="260"/>
              </a:spcBef>
              <a:spcAft>
                <a:spcPts val="0"/>
              </a:spcAft>
              <a:buSzPts val="1300"/>
              <a:buNone/>
              <a:defRPr>
                <a:solidFill>
                  <a:srgbClr val="888888"/>
                </a:solidFill>
              </a:defRPr>
            </a:lvl9pPr>
          </a:lstStyle>
          <a:p>
            <a:endParaRPr/>
          </a:p>
        </p:txBody>
      </p:sp>
      <p:sp>
        <p:nvSpPr>
          <p:cNvPr id="188" name="Google Shape;188;p27"/>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27"/>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0" name="Google Shape;190;p27"/>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1" name="Google Shape;191;p27"/>
          <p:cNvCxnSpPr/>
          <p:nvPr/>
        </p:nvCxnSpPr>
        <p:spPr>
          <a:xfrm>
            <a:off x="685800" y="3398521"/>
            <a:ext cx="78486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4" name="Google Shape;194;p28"/>
          <p:cNvSpPr txBox="1">
            <a:spLocks noGrp="1"/>
          </p:cNvSpPr>
          <p:nvPr>
            <p:ph type="body" idx="1"/>
          </p:nvPr>
        </p:nvSpPr>
        <p:spPr>
          <a:xfrm>
            <a:off x="457200" y="1673352"/>
            <a:ext cx="4038600" cy="4718400"/>
          </a:xfrm>
          <a:prstGeom prst="rect">
            <a:avLst/>
          </a:prstGeom>
          <a:noFill/>
          <a:ln>
            <a:noFill/>
          </a:ln>
        </p:spPr>
        <p:txBody>
          <a:bodyPr spcFirstLastPara="1" wrap="square" lIns="91425" tIns="45700" rIns="91425" bIns="45700" anchor="t" anchorCtr="0"/>
          <a:lstStyle>
            <a:lvl1pPr marL="457200" lvl="0" indent="-379730" algn="l" rtl="0">
              <a:spcBef>
                <a:spcPts val="560"/>
              </a:spcBef>
              <a:spcAft>
                <a:spcPts val="0"/>
              </a:spcAft>
              <a:buSzPts val="2380"/>
              <a:buChar char="•"/>
              <a:defRPr sz="2800"/>
            </a:lvl1pPr>
            <a:lvl2pPr marL="914400" lvl="1" indent="-358140" algn="l" rtl="0">
              <a:spcBef>
                <a:spcPts val="480"/>
              </a:spcBef>
              <a:spcAft>
                <a:spcPts val="0"/>
              </a:spcAft>
              <a:buSzPts val="2040"/>
              <a:buChar char="•"/>
              <a:defRPr sz="2400"/>
            </a:lvl2pPr>
            <a:lvl3pPr marL="1371600" lvl="2" indent="-342900" algn="l" rtl="0">
              <a:spcBef>
                <a:spcPts val="400"/>
              </a:spcBef>
              <a:spcAft>
                <a:spcPts val="0"/>
              </a:spcAft>
              <a:buSzPts val="18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95" name="Google Shape;195;p28"/>
          <p:cNvSpPr txBox="1">
            <a:spLocks noGrp="1"/>
          </p:cNvSpPr>
          <p:nvPr>
            <p:ph type="body" idx="2"/>
          </p:nvPr>
        </p:nvSpPr>
        <p:spPr>
          <a:xfrm>
            <a:off x="4648200" y="1673352"/>
            <a:ext cx="4038600" cy="4718400"/>
          </a:xfrm>
          <a:prstGeom prst="rect">
            <a:avLst/>
          </a:prstGeom>
          <a:noFill/>
          <a:ln>
            <a:noFill/>
          </a:ln>
        </p:spPr>
        <p:txBody>
          <a:bodyPr spcFirstLastPara="1" wrap="square" lIns="91425" tIns="45700" rIns="91425" bIns="45700" anchor="t" anchorCtr="0"/>
          <a:lstStyle>
            <a:lvl1pPr marL="457200" lvl="0" indent="-379730" algn="l" rtl="0">
              <a:spcBef>
                <a:spcPts val="560"/>
              </a:spcBef>
              <a:spcAft>
                <a:spcPts val="0"/>
              </a:spcAft>
              <a:buSzPts val="2380"/>
              <a:buChar char="•"/>
              <a:defRPr sz="2800"/>
            </a:lvl1pPr>
            <a:lvl2pPr marL="914400" lvl="1" indent="-358140" algn="l" rtl="0">
              <a:spcBef>
                <a:spcPts val="480"/>
              </a:spcBef>
              <a:spcAft>
                <a:spcPts val="0"/>
              </a:spcAft>
              <a:buSzPts val="2040"/>
              <a:buChar char="•"/>
              <a:defRPr sz="2400"/>
            </a:lvl2pPr>
            <a:lvl3pPr marL="1371600" lvl="2" indent="-342900" algn="l" rtl="0">
              <a:spcBef>
                <a:spcPts val="400"/>
              </a:spcBef>
              <a:spcAft>
                <a:spcPts val="0"/>
              </a:spcAft>
              <a:buSzPts val="18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SzPts val="1800"/>
              <a:buChar char="•"/>
              <a:defRPr sz="1800"/>
            </a:lvl6pPr>
            <a:lvl7pPr marL="3200400" lvl="6" indent="-342900" algn="l" rtl="0">
              <a:spcBef>
                <a:spcPts val="360"/>
              </a:spcBef>
              <a:spcAft>
                <a:spcPts val="0"/>
              </a:spcAft>
              <a:buSzPts val="1800"/>
              <a:buChar char="•"/>
              <a:defRPr sz="1800"/>
            </a:lvl7pPr>
            <a:lvl8pPr marL="3657600" lvl="7" indent="-342900" algn="l" rtl="0">
              <a:spcBef>
                <a:spcPts val="360"/>
              </a:spcBef>
              <a:spcAft>
                <a:spcPts val="0"/>
              </a:spcAft>
              <a:buSzPts val="1800"/>
              <a:buChar char="•"/>
              <a:defRPr sz="1800"/>
            </a:lvl8pPr>
            <a:lvl9pPr marL="4114800" lvl="8" indent="-342900" algn="l" rtl="0">
              <a:spcBef>
                <a:spcPts val="360"/>
              </a:spcBef>
              <a:spcAft>
                <a:spcPts val="0"/>
              </a:spcAft>
              <a:buSzPts val="1800"/>
              <a:buChar char="•"/>
              <a:defRPr sz="1800"/>
            </a:lvl9pPr>
          </a:lstStyle>
          <a:p>
            <a:endParaRPr/>
          </a:p>
        </p:txBody>
      </p:sp>
      <p:sp>
        <p:nvSpPr>
          <p:cNvPr id="196" name="Google Shape;196;p28"/>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7" name="Google Shape;197;p28"/>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p28"/>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9"/>
        <p:cNvGrpSpPr/>
        <p:nvPr/>
      </p:nvGrpSpPr>
      <p:grpSpPr>
        <a:xfrm>
          <a:off x="0" y="0"/>
          <a:ext cx="0" cy="0"/>
          <a:chOff x="0" y="0"/>
          <a:chExt cx="0" cy="0"/>
        </a:xfrm>
      </p:grpSpPr>
      <p:sp>
        <p:nvSpPr>
          <p:cNvPr id="200" name="Google Shape;200;p29"/>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29"/>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p29"/>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722313" y="2362201"/>
            <a:ext cx="7772400" cy="22002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lt2"/>
              </a:buClr>
              <a:buSzPts val="4800"/>
              <a:buFont typeface="Calibri"/>
              <a:buNone/>
              <a:defRPr sz="4800" b="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p30"/>
          <p:cNvSpPr txBox="1">
            <a:spLocks noGrp="1"/>
          </p:cNvSpPr>
          <p:nvPr>
            <p:ph type="body" idx="1"/>
          </p:nvPr>
        </p:nvSpPr>
        <p:spPr>
          <a:xfrm>
            <a:off x="722313" y="4626865"/>
            <a:ext cx="7772400" cy="1500300"/>
          </a:xfrm>
          <a:prstGeom prst="rect">
            <a:avLst/>
          </a:prstGeom>
          <a:noFill/>
          <a:ln>
            <a:noFill/>
          </a:ln>
        </p:spPr>
        <p:txBody>
          <a:bodyPr spcFirstLastPara="1" wrap="square" lIns="91425" tIns="45700" rIns="91425" bIns="45700" anchor="t" anchorCtr="0"/>
          <a:lstStyle>
            <a:lvl1pPr marL="457200" lvl="0" indent="-228600" algn="l" rtl="0">
              <a:spcBef>
                <a:spcPts val="480"/>
              </a:spcBef>
              <a:spcAft>
                <a:spcPts val="0"/>
              </a:spcAft>
              <a:buSzPts val="2040"/>
              <a:buNone/>
              <a:defRPr sz="2400">
                <a:solidFill>
                  <a:schemeClr val="lt2"/>
                </a:solidFill>
              </a:defRPr>
            </a:lvl1pPr>
            <a:lvl2pPr marL="914400" lvl="1" indent="-228600" algn="l" rtl="0">
              <a:spcBef>
                <a:spcPts val="360"/>
              </a:spcBef>
              <a:spcAft>
                <a:spcPts val="0"/>
              </a:spcAft>
              <a:buSzPts val="1530"/>
              <a:buNone/>
              <a:defRPr sz="1800">
                <a:solidFill>
                  <a:schemeClr val="lt1"/>
                </a:solidFill>
              </a:defRPr>
            </a:lvl2pPr>
            <a:lvl3pPr marL="1371600" lvl="2" indent="-228600" algn="l" rtl="0">
              <a:spcBef>
                <a:spcPts val="320"/>
              </a:spcBef>
              <a:spcAft>
                <a:spcPts val="0"/>
              </a:spcAft>
              <a:buSzPts val="1440"/>
              <a:buNone/>
              <a:defRPr sz="1600">
                <a:solidFill>
                  <a:schemeClr val="lt1"/>
                </a:solidFill>
              </a:defRPr>
            </a:lvl3pPr>
            <a:lvl4pPr marL="1828800" lvl="3" indent="-228600" algn="l" rtl="0">
              <a:spcBef>
                <a:spcPts val="280"/>
              </a:spcBef>
              <a:spcAft>
                <a:spcPts val="0"/>
              </a:spcAft>
              <a:buSzPts val="1400"/>
              <a:buNone/>
              <a:defRPr sz="1400">
                <a:solidFill>
                  <a:schemeClr val="lt1"/>
                </a:solidFill>
              </a:defRPr>
            </a:lvl4pPr>
            <a:lvl5pPr marL="2286000" lvl="4" indent="-228600" algn="l" rtl="0">
              <a:spcBef>
                <a:spcPts val="280"/>
              </a:spcBef>
              <a:spcAft>
                <a:spcPts val="0"/>
              </a:spcAft>
              <a:buSzPts val="1400"/>
              <a:buNone/>
              <a:defRPr sz="1400">
                <a:solidFill>
                  <a:schemeClr val="lt1"/>
                </a:solidFill>
              </a:defRPr>
            </a:lvl5pPr>
            <a:lvl6pPr marL="2743200" lvl="5" indent="-228600" algn="l" rtl="0">
              <a:spcBef>
                <a:spcPts val="280"/>
              </a:spcBef>
              <a:spcAft>
                <a:spcPts val="0"/>
              </a:spcAft>
              <a:buSzPts val="1400"/>
              <a:buNone/>
              <a:defRPr sz="1400">
                <a:solidFill>
                  <a:schemeClr val="lt1"/>
                </a:solidFill>
              </a:defRPr>
            </a:lvl6pPr>
            <a:lvl7pPr marL="3200400" lvl="6" indent="-228600" algn="l" rtl="0">
              <a:spcBef>
                <a:spcPts val="280"/>
              </a:spcBef>
              <a:spcAft>
                <a:spcPts val="0"/>
              </a:spcAft>
              <a:buSzPts val="1400"/>
              <a:buNone/>
              <a:defRPr sz="1400">
                <a:solidFill>
                  <a:schemeClr val="lt1"/>
                </a:solidFill>
              </a:defRPr>
            </a:lvl7pPr>
            <a:lvl8pPr marL="3657600" lvl="7" indent="-228600" algn="l" rtl="0">
              <a:spcBef>
                <a:spcPts val="280"/>
              </a:spcBef>
              <a:spcAft>
                <a:spcPts val="0"/>
              </a:spcAft>
              <a:buSzPts val="1400"/>
              <a:buNone/>
              <a:defRPr sz="1400">
                <a:solidFill>
                  <a:schemeClr val="lt1"/>
                </a:solidFill>
              </a:defRPr>
            </a:lvl8pPr>
            <a:lvl9pPr marL="4114800" lvl="8" indent="-228600" algn="l" rtl="0">
              <a:spcBef>
                <a:spcPts val="280"/>
              </a:spcBef>
              <a:spcAft>
                <a:spcPts val="0"/>
              </a:spcAft>
              <a:buSzPts val="1400"/>
              <a:buNone/>
              <a:defRPr sz="1400">
                <a:solidFill>
                  <a:schemeClr val="lt1"/>
                </a:solidFill>
              </a:defRPr>
            </a:lvl9pPr>
          </a:lstStyle>
          <a:p>
            <a:endParaRPr/>
          </a:p>
        </p:txBody>
      </p:sp>
      <p:sp>
        <p:nvSpPr>
          <p:cNvPr id="206" name="Google Shape;206;p30"/>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7" name="Google Shape;207;p30"/>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p30"/>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09" name="Google Shape;209;p30"/>
          <p:cNvCxnSpPr/>
          <p:nvPr/>
        </p:nvCxnSpPr>
        <p:spPr>
          <a:xfrm>
            <a:off x="731520" y="4599433"/>
            <a:ext cx="7848600" cy="1500"/>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dk2"/>
              </a:buClr>
              <a:buSzPts val="40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31"/>
          <p:cNvSpPr txBox="1">
            <a:spLocks noGrp="1"/>
          </p:cNvSpPr>
          <p:nvPr>
            <p:ph type="body" idx="1"/>
          </p:nvPr>
        </p:nvSpPr>
        <p:spPr>
          <a:xfrm>
            <a:off x="457200" y="1676400"/>
            <a:ext cx="3931800" cy="639900"/>
          </a:xfrm>
          <a:prstGeom prst="rect">
            <a:avLst/>
          </a:prstGeom>
          <a:noFill/>
          <a:ln>
            <a:noFill/>
          </a:ln>
        </p:spPr>
        <p:txBody>
          <a:bodyPr spcFirstLastPara="1" wrap="square" lIns="91425" tIns="45700" rIns="91425" bIns="45700" anchor="ctr" anchorCtr="0"/>
          <a:lstStyle>
            <a:lvl1pPr marL="457200" lvl="0" indent="-228600" algn="ctr" rtl="0">
              <a:spcBef>
                <a:spcPts val="400"/>
              </a:spcBef>
              <a:spcAft>
                <a:spcPts val="0"/>
              </a:spcAft>
              <a:buSzPts val="1700"/>
              <a:buNone/>
              <a:defRPr sz="2000" b="0">
                <a:solidFill>
                  <a:schemeClr val="dk2"/>
                </a:solidFill>
              </a:defRPr>
            </a:lvl1pPr>
            <a:lvl2pPr marL="914400" lvl="1" indent="-228600" algn="l" rtl="0">
              <a:spcBef>
                <a:spcPts val="400"/>
              </a:spcBef>
              <a:spcAft>
                <a:spcPts val="0"/>
              </a:spcAft>
              <a:buSzPts val="1700"/>
              <a:buNone/>
              <a:defRPr sz="2000" b="1"/>
            </a:lvl2pPr>
            <a:lvl3pPr marL="1371600" lvl="2" indent="-228600" algn="l" rtl="0">
              <a:spcBef>
                <a:spcPts val="360"/>
              </a:spcBef>
              <a:spcAft>
                <a:spcPts val="0"/>
              </a:spcAft>
              <a:buSzPts val="162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213" name="Google Shape;213;p31"/>
          <p:cNvSpPr txBox="1">
            <a:spLocks noGrp="1"/>
          </p:cNvSpPr>
          <p:nvPr>
            <p:ph type="body" idx="2"/>
          </p:nvPr>
        </p:nvSpPr>
        <p:spPr>
          <a:xfrm>
            <a:off x="457200" y="2438400"/>
            <a:ext cx="3931800" cy="3951300"/>
          </a:xfrm>
          <a:prstGeom prst="rect">
            <a:avLst/>
          </a:prstGeom>
          <a:noFill/>
          <a:ln>
            <a:noFill/>
          </a:ln>
        </p:spPr>
        <p:txBody>
          <a:bodyPr spcFirstLastPara="1" wrap="square" lIns="91425" tIns="45700" rIns="91425" bIns="45700" anchor="t" anchorCtr="0"/>
          <a:lstStyle>
            <a:lvl1pPr marL="457200" lvl="0" indent="-358140" algn="l" rtl="0">
              <a:spcBef>
                <a:spcPts val="480"/>
              </a:spcBef>
              <a:spcAft>
                <a:spcPts val="0"/>
              </a:spcAft>
              <a:buSzPts val="2040"/>
              <a:buChar char="•"/>
              <a:defRPr sz="2400"/>
            </a:lvl1pPr>
            <a:lvl2pPr marL="914400" lvl="1" indent="-336550" algn="l" rtl="0">
              <a:spcBef>
                <a:spcPts val="400"/>
              </a:spcBef>
              <a:spcAft>
                <a:spcPts val="0"/>
              </a:spcAft>
              <a:buSzPts val="1700"/>
              <a:buChar char="•"/>
              <a:defRPr sz="2000"/>
            </a:lvl2pPr>
            <a:lvl3pPr marL="1371600" lvl="2" indent="-331469" algn="l" rtl="0">
              <a:spcBef>
                <a:spcPts val="360"/>
              </a:spcBef>
              <a:spcAft>
                <a:spcPts val="0"/>
              </a:spcAft>
              <a:buSzPts val="162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214" name="Google Shape;214;p31"/>
          <p:cNvSpPr txBox="1">
            <a:spLocks noGrp="1"/>
          </p:cNvSpPr>
          <p:nvPr>
            <p:ph type="body" idx="3"/>
          </p:nvPr>
        </p:nvSpPr>
        <p:spPr>
          <a:xfrm>
            <a:off x="4754880" y="1676400"/>
            <a:ext cx="3931800" cy="639900"/>
          </a:xfrm>
          <a:prstGeom prst="rect">
            <a:avLst/>
          </a:prstGeom>
          <a:noFill/>
          <a:ln>
            <a:noFill/>
          </a:ln>
        </p:spPr>
        <p:txBody>
          <a:bodyPr spcFirstLastPara="1" wrap="square" lIns="91425" tIns="45700" rIns="91425" bIns="45700" anchor="ctr" anchorCtr="0"/>
          <a:lstStyle>
            <a:lvl1pPr marL="457200" lvl="0" indent="-228600" algn="ctr" rtl="0">
              <a:spcBef>
                <a:spcPts val="400"/>
              </a:spcBef>
              <a:spcAft>
                <a:spcPts val="0"/>
              </a:spcAft>
              <a:buSzPts val="1700"/>
              <a:buNone/>
              <a:defRPr sz="2000" b="0">
                <a:solidFill>
                  <a:schemeClr val="dk2"/>
                </a:solidFill>
                <a:latin typeface="Calibri"/>
                <a:ea typeface="Calibri"/>
                <a:cs typeface="Calibri"/>
                <a:sym typeface="Calibri"/>
              </a:defRPr>
            </a:lvl1pPr>
            <a:lvl2pPr marL="914400" lvl="1" indent="-228600" algn="l" rtl="0">
              <a:spcBef>
                <a:spcPts val="400"/>
              </a:spcBef>
              <a:spcAft>
                <a:spcPts val="0"/>
              </a:spcAft>
              <a:buSzPts val="1700"/>
              <a:buNone/>
              <a:defRPr sz="2000" b="1"/>
            </a:lvl2pPr>
            <a:lvl3pPr marL="1371600" lvl="2" indent="-228600" algn="l" rtl="0">
              <a:spcBef>
                <a:spcPts val="360"/>
              </a:spcBef>
              <a:spcAft>
                <a:spcPts val="0"/>
              </a:spcAft>
              <a:buSzPts val="1620"/>
              <a:buNone/>
              <a:defRPr sz="1800" b="1"/>
            </a:lvl3pPr>
            <a:lvl4pPr marL="1828800" lvl="3" indent="-228600" algn="l" rtl="0">
              <a:spcBef>
                <a:spcPts val="320"/>
              </a:spcBef>
              <a:spcAft>
                <a:spcPts val="0"/>
              </a:spcAft>
              <a:buSzPts val="1600"/>
              <a:buNone/>
              <a:defRPr sz="1600" b="1"/>
            </a:lvl4pPr>
            <a:lvl5pPr marL="2286000" lvl="4" indent="-228600" algn="l" rtl="0">
              <a:spcBef>
                <a:spcPts val="320"/>
              </a:spcBef>
              <a:spcAft>
                <a:spcPts val="0"/>
              </a:spcAft>
              <a:buSzPts val="1600"/>
              <a:buNone/>
              <a:defRPr sz="1600" b="1"/>
            </a:lvl5pPr>
            <a:lvl6pPr marL="2743200" lvl="5" indent="-228600" algn="l" rtl="0">
              <a:spcBef>
                <a:spcPts val="320"/>
              </a:spcBef>
              <a:spcAft>
                <a:spcPts val="0"/>
              </a:spcAft>
              <a:buSzPts val="1600"/>
              <a:buNone/>
              <a:defRPr sz="1600" b="1"/>
            </a:lvl6pPr>
            <a:lvl7pPr marL="3200400" lvl="6" indent="-228600" algn="l" rtl="0">
              <a:spcBef>
                <a:spcPts val="320"/>
              </a:spcBef>
              <a:spcAft>
                <a:spcPts val="0"/>
              </a:spcAft>
              <a:buSzPts val="1600"/>
              <a:buNone/>
              <a:defRPr sz="1600" b="1"/>
            </a:lvl7pPr>
            <a:lvl8pPr marL="3657600" lvl="7" indent="-228600" algn="l" rtl="0">
              <a:spcBef>
                <a:spcPts val="320"/>
              </a:spcBef>
              <a:spcAft>
                <a:spcPts val="0"/>
              </a:spcAft>
              <a:buSzPts val="1600"/>
              <a:buNone/>
              <a:defRPr sz="1600" b="1"/>
            </a:lvl8pPr>
            <a:lvl9pPr marL="4114800" lvl="8" indent="-228600" algn="l" rtl="0">
              <a:spcBef>
                <a:spcPts val="320"/>
              </a:spcBef>
              <a:spcAft>
                <a:spcPts val="0"/>
              </a:spcAft>
              <a:buSzPts val="1600"/>
              <a:buNone/>
              <a:defRPr sz="1600" b="1"/>
            </a:lvl9pPr>
          </a:lstStyle>
          <a:p>
            <a:endParaRPr/>
          </a:p>
        </p:txBody>
      </p:sp>
      <p:sp>
        <p:nvSpPr>
          <p:cNvPr id="215" name="Google Shape;215;p31"/>
          <p:cNvSpPr txBox="1">
            <a:spLocks noGrp="1"/>
          </p:cNvSpPr>
          <p:nvPr>
            <p:ph type="body" idx="4"/>
          </p:nvPr>
        </p:nvSpPr>
        <p:spPr>
          <a:xfrm>
            <a:off x="4754880" y="2438400"/>
            <a:ext cx="3931800" cy="3951300"/>
          </a:xfrm>
          <a:prstGeom prst="rect">
            <a:avLst/>
          </a:prstGeom>
          <a:noFill/>
          <a:ln>
            <a:noFill/>
          </a:ln>
        </p:spPr>
        <p:txBody>
          <a:bodyPr spcFirstLastPara="1" wrap="square" lIns="91425" tIns="45700" rIns="91425" bIns="45700" anchor="t" anchorCtr="0"/>
          <a:lstStyle>
            <a:lvl1pPr marL="457200" lvl="0" indent="-358140" algn="l" rtl="0">
              <a:spcBef>
                <a:spcPts val="480"/>
              </a:spcBef>
              <a:spcAft>
                <a:spcPts val="0"/>
              </a:spcAft>
              <a:buSzPts val="2040"/>
              <a:buChar char="•"/>
              <a:defRPr sz="2400"/>
            </a:lvl1pPr>
            <a:lvl2pPr marL="914400" lvl="1" indent="-336550" algn="l" rtl="0">
              <a:spcBef>
                <a:spcPts val="400"/>
              </a:spcBef>
              <a:spcAft>
                <a:spcPts val="0"/>
              </a:spcAft>
              <a:buSzPts val="1700"/>
              <a:buChar char="•"/>
              <a:defRPr sz="2000"/>
            </a:lvl2pPr>
            <a:lvl3pPr marL="1371600" lvl="2" indent="-331469" algn="l" rtl="0">
              <a:spcBef>
                <a:spcPts val="360"/>
              </a:spcBef>
              <a:spcAft>
                <a:spcPts val="0"/>
              </a:spcAft>
              <a:buSzPts val="1620"/>
              <a:buChar char="•"/>
              <a:defRPr sz="1800"/>
            </a:lvl3pPr>
            <a:lvl4pPr marL="1828800" lvl="3" indent="-330200" algn="l" rtl="0">
              <a:spcBef>
                <a:spcPts val="320"/>
              </a:spcBef>
              <a:spcAft>
                <a:spcPts val="0"/>
              </a:spcAft>
              <a:buSzPts val="1600"/>
              <a:buChar char="•"/>
              <a:defRPr sz="1600"/>
            </a:lvl4pPr>
            <a:lvl5pPr marL="2286000" lvl="4" indent="-330200" algn="l" rtl="0">
              <a:spcBef>
                <a:spcPts val="320"/>
              </a:spcBef>
              <a:spcAft>
                <a:spcPts val="0"/>
              </a:spcAft>
              <a:buSzPts val="1600"/>
              <a:buChar char="•"/>
              <a:defRPr sz="1600"/>
            </a:lvl5pPr>
            <a:lvl6pPr marL="2743200" lvl="5" indent="-330200" algn="l" rtl="0">
              <a:spcBef>
                <a:spcPts val="320"/>
              </a:spcBef>
              <a:spcAft>
                <a:spcPts val="0"/>
              </a:spcAft>
              <a:buSzPts val="1600"/>
              <a:buChar char="•"/>
              <a:defRPr sz="1600"/>
            </a:lvl6pPr>
            <a:lvl7pPr marL="3200400" lvl="6" indent="-330200" algn="l" rtl="0">
              <a:spcBef>
                <a:spcPts val="320"/>
              </a:spcBef>
              <a:spcAft>
                <a:spcPts val="0"/>
              </a:spcAft>
              <a:buSzPts val="1600"/>
              <a:buChar char="•"/>
              <a:defRPr sz="1600"/>
            </a:lvl7pPr>
            <a:lvl8pPr marL="3657600" lvl="7" indent="-330200" algn="l" rtl="0">
              <a:spcBef>
                <a:spcPts val="320"/>
              </a:spcBef>
              <a:spcAft>
                <a:spcPts val="0"/>
              </a:spcAft>
              <a:buSzPts val="1600"/>
              <a:buChar char="•"/>
              <a:defRPr sz="1600"/>
            </a:lvl8pPr>
            <a:lvl9pPr marL="4114800" lvl="8" indent="-330200" algn="l" rtl="0">
              <a:spcBef>
                <a:spcPts val="320"/>
              </a:spcBef>
              <a:spcAft>
                <a:spcPts val="0"/>
              </a:spcAft>
              <a:buSzPts val="1600"/>
              <a:buChar char="•"/>
              <a:defRPr sz="1600"/>
            </a:lvl9pPr>
          </a:lstStyle>
          <a:p>
            <a:endParaRPr/>
          </a:p>
        </p:txBody>
      </p:sp>
      <p:sp>
        <p:nvSpPr>
          <p:cNvPr id="216" name="Google Shape;216;p31"/>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 name="Google Shape;217;p31"/>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31"/>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19" name="Google Shape;219;p31"/>
          <p:cNvCxnSpPr/>
          <p:nvPr/>
        </p:nvCxnSpPr>
        <p:spPr>
          <a:xfrm rot="5400000">
            <a:off x="2217794" y="4045740"/>
            <a:ext cx="4709100" cy="9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sp>
        <p:nvSpPr>
          <p:cNvPr id="221" name="Google Shape;221;p3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2" name="Google Shape;222;p32"/>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3" name="Google Shape;223;p32"/>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p32"/>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40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457200" y="1676400"/>
            <a:ext cx="3931920" cy="639763"/>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400"/>
              </a:spcBef>
              <a:spcAft>
                <a:spcPts val="0"/>
              </a:spcAft>
              <a:buSzPts val="1700"/>
              <a:buNone/>
              <a:defRPr sz="2000" b="0">
                <a:solidFill>
                  <a:schemeClr val="dk2"/>
                </a:solidFill>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33" name="Google Shape;33;p4"/>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34" name="Google Shape;34;p4"/>
          <p:cNvSpPr txBox="1">
            <a:spLocks noGrp="1"/>
          </p:cNvSpPr>
          <p:nvPr>
            <p:ph type="body" idx="3"/>
          </p:nvPr>
        </p:nvSpPr>
        <p:spPr>
          <a:xfrm>
            <a:off x="4754880" y="1676400"/>
            <a:ext cx="3931920" cy="639763"/>
          </a:xfrm>
          <a:prstGeom prst="rect">
            <a:avLst/>
          </a:prstGeom>
          <a:noFill/>
          <a:ln>
            <a:noFill/>
          </a:ln>
        </p:spPr>
        <p:txBody>
          <a:bodyPr spcFirstLastPara="1" wrap="square" lIns="91425" tIns="45700" rIns="91425" bIns="45700" anchor="ctr" anchorCtr="0"/>
          <a:lstStyle>
            <a:lvl1pPr marL="457200" lvl="0" indent="-228600" algn="ctr">
              <a:lnSpc>
                <a:spcPct val="100000"/>
              </a:lnSpc>
              <a:spcBef>
                <a:spcPts val="400"/>
              </a:spcBef>
              <a:spcAft>
                <a:spcPts val="0"/>
              </a:spcAft>
              <a:buSzPts val="1700"/>
              <a:buNone/>
              <a:defRPr sz="2000" b="0">
                <a:solidFill>
                  <a:schemeClr val="dk2"/>
                </a:solidFill>
                <a:latin typeface="Calibri"/>
                <a:ea typeface="Calibri"/>
                <a:cs typeface="Calibri"/>
                <a:sym typeface="Calibri"/>
              </a:defRPr>
            </a:lvl1pPr>
            <a:lvl2pPr marL="914400" lvl="1" indent="-228600" algn="l">
              <a:lnSpc>
                <a:spcPct val="100000"/>
              </a:lnSpc>
              <a:spcBef>
                <a:spcPts val="400"/>
              </a:spcBef>
              <a:spcAft>
                <a:spcPts val="0"/>
              </a:spcAft>
              <a:buSzPts val="1700"/>
              <a:buNone/>
              <a:defRPr sz="2000" b="1"/>
            </a:lvl2pPr>
            <a:lvl3pPr marL="1371600" lvl="2" indent="-228600" algn="l">
              <a:lnSpc>
                <a:spcPct val="100000"/>
              </a:lnSpc>
              <a:spcBef>
                <a:spcPts val="360"/>
              </a:spcBef>
              <a:spcAft>
                <a:spcPts val="0"/>
              </a:spcAft>
              <a:buSzPts val="162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35" name="Google Shape;35;p4"/>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lstStyle>
            <a:lvl1pPr marL="457200" lvl="0" indent="-358140" algn="l">
              <a:lnSpc>
                <a:spcPct val="100000"/>
              </a:lnSpc>
              <a:spcBef>
                <a:spcPts val="480"/>
              </a:spcBef>
              <a:spcAft>
                <a:spcPts val="0"/>
              </a:spcAft>
              <a:buSzPts val="2040"/>
              <a:buChar char="•"/>
              <a:defRPr sz="2400"/>
            </a:lvl1pPr>
            <a:lvl2pPr marL="914400" lvl="1" indent="-336550" algn="l">
              <a:lnSpc>
                <a:spcPct val="100000"/>
              </a:lnSpc>
              <a:spcBef>
                <a:spcPts val="400"/>
              </a:spcBef>
              <a:spcAft>
                <a:spcPts val="0"/>
              </a:spcAft>
              <a:buSzPts val="1700"/>
              <a:buChar char="•"/>
              <a:defRPr sz="2000"/>
            </a:lvl2pPr>
            <a:lvl3pPr marL="1371600" lvl="2" indent="-331469" algn="l">
              <a:lnSpc>
                <a:spcPct val="100000"/>
              </a:lnSpc>
              <a:spcBef>
                <a:spcPts val="360"/>
              </a:spcBef>
              <a:spcAft>
                <a:spcPts val="0"/>
              </a:spcAft>
              <a:buSzPts val="162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36" name="Google Shape;36;p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39" name="Google Shape;39;p4"/>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457200" y="792080"/>
            <a:ext cx="2139600" cy="12618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2"/>
              </a:buClr>
              <a:buSzPts val="2400"/>
              <a:buFont typeface="Calibri"/>
              <a:buNone/>
              <a:defRPr sz="2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7" name="Google Shape;227;p33"/>
          <p:cNvSpPr txBox="1">
            <a:spLocks noGrp="1"/>
          </p:cNvSpPr>
          <p:nvPr>
            <p:ph type="body" idx="1"/>
          </p:nvPr>
        </p:nvSpPr>
        <p:spPr>
          <a:xfrm>
            <a:off x="2971800" y="792080"/>
            <a:ext cx="5715000" cy="5577900"/>
          </a:xfrm>
          <a:prstGeom prst="rect">
            <a:avLst/>
          </a:prstGeom>
          <a:noFill/>
          <a:ln>
            <a:noFill/>
          </a:ln>
        </p:spPr>
        <p:txBody>
          <a:bodyPr spcFirstLastPara="1" wrap="square" lIns="91425" tIns="45700" rIns="91425" bIns="45700" anchor="t" anchorCtr="0"/>
          <a:lstStyle>
            <a:lvl1pPr marL="457200" lvl="0" indent="-401320" algn="l" rtl="0">
              <a:spcBef>
                <a:spcPts val="640"/>
              </a:spcBef>
              <a:spcAft>
                <a:spcPts val="0"/>
              </a:spcAft>
              <a:buSzPts val="2720"/>
              <a:buChar char="•"/>
              <a:defRPr sz="3200"/>
            </a:lvl1pPr>
            <a:lvl2pPr marL="914400" lvl="1" indent="-379730" algn="l" rtl="0">
              <a:spcBef>
                <a:spcPts val="560"/>
              </a:spcBef>
              <a:spcAft>
                <a:spcPts val="0"/>
              </a:spcAft>
              <a:buSzPts val="2380"/>
              <a:buChar char="•"/>
              <a:defRPr sz="2800"/>
            </a:lvl2pPr>
            <a:lvl3pPr marL="1371600" lvl="2" indent="-365760" algn="l" rtl="0">
              <a:spcBef>
                <a:spcPts val="480"/>
              </a:spcBef>
              <a:spcAft>
                <a:spcPts val="0"/>
              </a:spcAft>
              <a:buSzPts val="2160"/>
              <a:buChar char="•"/>
              <a:defRPr sz="2400"/>
            </a:lvl3pPr>
            <a:lvl4pPr marL="1828800" lvl="3" indent="-355600" algn="l" rtl="0">
              <a:spcBef>
                <a:spcPts val="400"/>
              </a:spcBef>
              <a:spcAft>
                <a:spcPts val="0"/>
              </a:spcAft>
              <a:buSzPts val="2000"/>
              <a:buChar char="•"/>
              <a:defRPr sz="2000"/>
            </a:lvl4pPr>
            <a:lvl5pPr marL="2286000" lvl="4" indent="-355600" algn="l" rtl="0">
              <a:spcBef>
                <a:spcPts val="400"/>
              </a:spcBef>
              <a:spcAft>
                <a:spcPts val="0"/>
              </a:spcAft>
              <a:buSzPts val="2000"/>
              <a:buChar char="•"/>
              <a:defRPr sz="2000"/>
            </a:lvl5pPr>
            <a:lvl6pPr marL="2743200" lvl="5" indent="-355600" algn="l" rtl="0">
              <a:spcBef>
                <a:spcPts val="400"/>
              </a:spcBef>
              <a:spcAft>
                <a:spcPts val="0"/>
              </a:spcAft>
              <a:buSzPts val="2000"/>
              <a:buChar char="•"/>
              <a:defRPr sz="2000"/>
            </a:lvl6pPr>
            <a:lvl7pPr marL="3200400" lvl="6" indent="-355600" algn="l" rtl="0">
              <a:spcBef>
                <a:spcPts val="400"/>
              </a:spcBef>
              <a:spcAft>
                <a:spcPts val="0"/>
              </a:spcAft>
              <a:buSzPts val="2000"/>
              <a:buChar char="•"/>
              <a:defRPr sz="2000"/>
            </a:lvl7pPr>
            <a:lvl8pPr marL="3657600" lvl="7" indent="-355600" algn="l" rtl="0">
              <a:spcBef>
                <a:spcPts val="400"/>
              </a:spcBef>
              <a:spcAft>
                <a:spcPts val="0"/>
              </a:spcAft>
              <a:buSzPts val="2000"/>
              <a:buChar char="•"/>
              <a:defRPr sz="2000"/>
            </a:lvl8pPr>
            <a:lvl9pPr marL="4114800" lvl="8" indent="-355600" algn="l" rtl="0">
              <a:spcBef>
                <a:spcPts val="400"/>
              </a:spcBef>
              <a:spcAft>
                <a:spcPts val="0"/>
              </a:spcAft>
              <a:buSzPts val="2000"/>
              <a:buChar char="•"/>
              <a:defRPr sz="2000"/>
            </a:lvl9pPr>
          </a:lstStyle>
          <a:p>
            <a:endParaRPr/>
          </a:p>
        </p:txBody>
      </p:sp>
      <p:sp>
        <p:nvSpPr>
          <p:cNvPr id="228" name="Google Shape;228;p33"/>
          <p:cNvSpPr txBox="1">
            <a:spLocks noGrp="1"/>
          </p:cNvSpPr>
          <p:nvPr>
            <p:ph type="body" idx="2"/>
          </p:nvPr>
        </p:nvSpPr>
        <p:spPr>
          <a:xfrm>
            <a:off x="457201" y="2130554"/>
            <a:ext cx="2139600" cy="42435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1190"/>
              <a:buNone/>
              <a:defRPr sz="1400"/>
            </a:lvl1pPr>
            <a:lvl2pPr marL="914400" lvl="1" indent="-228600" algn="l" rtl="0">
              <a:spcBef>
                <a:spcPts val="240"/>
              </a:spcBef>
              <a:spcAft>
                <a:spcPts val="0"/>
              </a:spcAft>
              <a:buSzPts val="1020"/>
              <a:buNone/>
              <a:defRPr sz="1200"/>
            </a:lvl2pPr>
            <a:lvl3pPr marL="1371600" lvl="2" indent="-228600" algn="l" rtl="0">
              <a:spcBef>
                <a:spcPts val="200"/>
              </a:spcBef>
              <a:spcAft>
                <a:spcPts val="0"/>
              </a:spcAft>
              <a:buSzPts val="9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229" name="Google Shape;229;p33"/>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0" name="Google Shape;230;p33"/>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p33"/>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32" name="Google Shape;232;p33"/>
          <p:cNvCxnSpPr/>
          <p:nvPr/>
        </p:nvCxnSpPr>
        <p:spPr>
          <a:xfrm rot="5400000">
            <a:off x="-13102" y="3580280"/>
            <a:ext cx="55779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457200" y="792480"/>
            <a:ext cx="2142600" cy="12648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2"/>
              </a:buClr>
              <a:buSzPts val="2400"/>
              <a:buFont typeface="Calibri"/>
              <a:buNone/>
              <a:defRPr sz="2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5" name="Google Shape;235;p34"/>
          <p:cNvSpPr>
            <a:spLocks noGrp="1"/>
          </p:cNvSpPr>
          <p:nvPr>
            <p:ph type="pic" idx="2"/>
          </p:nvPr>
        </p:nvSpPr>
        <p:spPr>
          <a:xfrm>
            <a:off x="2858610" y="838201"/>
            <a:ext cx="5904300" cy="55005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19"/>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36" name="Google Shape;236;p34"/>
          <p:cNvSpPr txBox="1">
            <a:spLocks noGrp="1"/>
          </p:cNvSpPr>
          <p:nvPr>
            <p:ph type="body" idx="1"/>
          </p:nvPr>
        </p:nvSpPr>
        <p:spPr>
          <a:xfrm>
            <a:off x="457200" y="2133600"/>
            <a:ext cx="2139600" cy="4242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SzPts val="1190"/>
              <a:buNone/>
              <a:defRPr sz="1400"/>
            </a:lvl1pPr>
            <a:lvl2pPr marL="914400" lvl="1" indent="-228600" algn="l" rtl="0">
              <a:spcBef>
                <a:spcPts val="240"/>
              </a:spcBef>
              <a:spcAft>
                <a:spcPts val="0"/>
              </a:spcAft>
              <a:buSzPts val="1020"/>
              <a:buNone/>
              <a:defRPr sz="1200"/>
            </a:lvl2pPr>
            <a:lvl3pPr marL="1371600" lvl="2" indent="-228600" algn="l" rtl="0">
              <a:spcBef>
                <a:spcPts val="200"/>
              </a:spcBef>
              <a:spcAft>
                <a:spcPts val="0"/>
              </a:spcAft>
              <a:buSzPts val="9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SzPts val="900"/>
              <a:buNone/>
              <a:defRPr sz="900"/>
            </a:lvl6pPr>
            <a:lvl7pPr marL="3200400" lvl="6" indent="-228600" algn="l" rtl="0">
              <a:spcBef>
                <a:spcPts val="180"/>
              </a:spcBef>
              <a:spcAft>
                <a:spcPts val="0"/>
              </a:spcAft>
              <a:buSzPts val="900"/>
              <a:buNone/>
              <a:defRPr sz="900"/>
            </a:lvl7pPr>
            <a:lvl8pPr marL="3657600" lvl="7" indent="-228600" algn="l" rtl="0">
              <a:spcBef>
                <a:spcPts val="180"/>
              </a:spcBef>
              <a:spcAft>
                <a:spcPts val="0"/>
              </a:spcAft>
              <a:buSzPts val="900"/>
              <a:buNone/>
              <a:defRPr sz="900"/>
            </a:lvl8pPr>
            <a:lvl9pPr marL="4114800" lvl="8" indent="-228600" algn="l" rtl="0">
              <a:spcBef>
                <a:spcPts val="180"/>
              </a:spcBef>
              <a:spcAft>
                <a:spcPts val="0"/>
              </a:spcAft>
              <a:buSzPts val="900"/>
              <a:buNone/>
              <a:defRPr sz="900"/>
            </a:lvl9pPr>
          </a:lstStyle>
          <a:p>
            <a:endParaRPr/>
          </a:p>
        </p:txBody>
      </p:sp>
      <p:sp>
        <p:nvSpPr>
          <p:cNvPr id="237" name="Google Shape;237;p34"/>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 name="Google Shape;238;p34"/>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9" name="Google Shape;239;p34"/>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2" name="Google Shape;242;p35"/>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43" name="Google Shape;243;p35"/>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4" name="Google Shape;244;p35"/>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5" name="Google Shape;245;p35"/>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8" name="Google Shape;248;p36"/>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49" name="Google Shape;249;p36"/>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0" name="Google Shape;250;p36"/>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1" name="Google Shape;251;p36"/>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7" name="Google Shape;47;p6"/>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lstStyle>
            <a:lvl1pPr marL="457200" lvl="0" indent="-379730" algn="l">
              <a:lnSpc>
                <a:spcPct val="100000"/>
              </a:lnSpc>
              <a:spcBef>
                <a:spcPts val="560"/>
              </a:spcBef>
              <a:spcAft>
                <a:spcPts val="0"/>
              </a:spcAft>
              <a:buSzPts val="2380"/>
              <a:buChar char="•"/>
              <a:defRPr sz="2800"/>
            </a:lvl1pPr>
            <a:lvl2pPr marL="914400" lvl="1" indent="-358140" algn="l">
              <a:lnSpc>
                <a:spcPct val="100000"/>
              </a:lnSpc>
              <a:spcBef>
                <a:spcPts val="480"/>
              </a:spcBef>
              <a:spcAft>
                <a:spcPts val="0"/>
              </a:spcAft>
              <a:buSzPts val="2040"/>
              <a:buChar char="•"/>
              <a:defRPr sz="2400"/>
            </a:lvl2pPr>
            <a:lvl3pPr marL="1371600" lvl="2" indent="-342900" algn="l">
              <a:lnSpc>
                <a:spcPct val="100000"/>
              </a:lnSpc>
              <a:spcBef>
                <a:spcPts val="400"/>
              </a:spcBef>
              <a:spcAft>
                <a:spcPts val="0"/>
              </a:spcAft>
              <a:buSzPts val="18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48" name="Google Shape;48;p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722313" y="2362201"/>
            <a:ext cx="7772400" cy="2200275"/>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lt2"/>
              </a:buClr>
              <a:buSzPts val="4800"/>
              <a:buFont typeface="Calibri"/>
              <a:buNone/>
              <a:defRPr sz="48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722313" y="4626865"/>
            <a:ext cx="7772400" cy="1500187"/>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480"/>
              </a:spcBef>
              <a:spcAft>
                <a:spcPts val="0"/>
              </a:spcAft>
              <a:buSzPts val="2040"/>
              <a:buNone/>
              <a:defRPr sz="2400">
                <a:solidFill>
                  <a:schemeClr val="lt2"/>
                </a:solidFill>
              </a:defRPr>
            </a:lvl1pPr>
            <a:lvl2pPr marL="914400" lvl="1" indent="-228600" algn="l">
              <a:lnSpc>
                <a:spcPct val="100000"/>
              </a:lnSpc>
              <a:spcBef>
                <a:spcPts val="360"/>
              </a:spcBef>
              <a:spcAft>
                <a:spcPts val="0"/>
              </a:spcAft>
              <a:buSzPts val="1530"/>
              <a:buNone/>
              <a:defRPr sz="1800">
                <a:solidFill>
                  <a:schemeClr val="lt1"/>
                </a:solidFill>
              </a:defRPr>
            </a:lvl2pPr>
            <a:lvl3pPr marL="1371600" lvl="2" indent="-228600" algn="l">
              <a:lnSpc>
                <a:spcPct val="100000"/>
              </a:lnSpc>
              <a:spcBef>
                <a:spcPts val="320"/>
              </a:spcBef>
              <a:spcAft>
                <a:spcPts val="0"/>
              </a:spcAft>
              <a:buSzPts val="1440"/>
              <a:buNone/>
              <a:defRPr sz="1600">
                <a:solidFill>
                  <a:schemeClr val="lt1"/>
                </a:solidFill>
              </a:defRPr>
            </a:lvl3pPr>
            <a:lvl4pPr marL="1828800" lvl="3" indent="-228600" algn="l">
              <a:lnSpc>
                <a:spcPct val="100000"/>
              </a:lnSpc>
              <a:spcBef>
                <a:spcPts val="280"/>
              </a:spcBef>
              <a:spcAft>
                <a:spcPts val="0"/>
              </a:spcAft>
              <a:buSzPts val="1400"/>
              <a:buNone/>
              <a:defRPr sz="1400">
                <a:solidFill>
                  <a:schemeClr val="lt1"/>
                </a:solidFill>
              </a:defRPr>
            </a:lvl4pPr>
            <a:lvl5pPr marL="2286000" lvl="4" indent="-228600" algn="l">
              <a:lnSpc>
                <a:spcPct val="100000"/>
              </a:lnSpc>
              <a:spcBef>
                <a:spcPts val="280"/>
              </a:spcBef>
              <a:spcAft>
                <a:spcPts val="0"/>
              </a:spcAft>
              <a:buSzPts val="1400"/>
              <a:buNone/>
              <a:defRPr sz="1400">
                <a:solidFill>
                  <a:schemeClr val="lt1"/>
                </a:solidFill>
              </a:defRPr>
            </a:lvl5pPr>
            <a:lvl6pPr marL="2743200" lvl="5" indent="-228600" algn="l">
              <a:lnSpc>
                <a:spcPct val="100000"/>
              </a:lnSpc>
              <a:spcBef>
                <a:spcPts val="280"/>
              </a:spcBef>
              <a:spcAft>
                <a:spcPts val="0"/>
              </a:spcAft>
              <a:buSzPts val="1400"/>
              <a:buNone/>
              <a:defRPr sz="1400">
                <a:solidFill>
                  <a:schemeClr val="lt1"/>
                </a:solidFill>
              </a:defRPr>
            </a:lvl6pPr>
            <a:lvl7pPr marL="3200400" lvl="6" indent="-228600" algn="l">
              <a:lnSpc>
                <a:spcPct val="100000"/>
              </a:lnSpc>
              <a:spcBef>
                <a:spcPts val="280"/>
              </a:spcBef>
              <a:spcAft>
                <a:spcPts val="0"/>
              </a:spcAft>
              <a:buSzPts val="1400"/>
              <a:buNone/>
              <a:defRPr sz="1400">
                <a:solidFill>
                  <a:schemeClr val="lt1"/>
                </a:solidFill>
              </a:defRPr>
            </a:lvl7pPr>
            <a:lvl8pPr marL="3657600" lvl="7" indent="-228600" algn="l">
              <a:lnSpc>
                <a:spcPct val="100000"/>
              </a:lnSpc>
              <a:spcBef>
                <a:spcPts val="280"/>
              </a:spcBef>
              <a:spcAft>
                <a:spcPts val="0"/>
              </a:spcAft>
              <a:buSzPts val="1400"/>
              <a:buNone/>
              <a:defRPr sz="1400">
                <a:solidFill>
                  <a:schemeClr val="lt1"/>
                </a:solidFill>
              </a:defRPr>
            </a:lvl8pPr>
            <a:lvl9pPr marL="4114800" lvl="8" indent="-228600" algn="l">
              <a:lnSpc>
                <a:spcPct val="100000"/>
              </a:lnSpc>
              <a:spcBef>
                <a:spcPts val="280"/>
              </a:spcBef>
              <a:spcAft>
                <a:spcPts val="0"/>
              </a:spcAft>
              <a:buSzPts val="1400"/>
              <a:buNone/>
              <a:defRPr sz="1400">
                <a:solidFill>
                  <a:schemeClr val="lt1"/>
                </a:solidFill>
              </a:defRPr>
            </a:lvl9pPr>
          </a:lstStyle>
          <a:p>
            <a:endParaRPr/>
          </a:p>
        </p:txBody>
      </p:sp>
      <p:sp>
        <p:nvSpPr>
          <p:cNvPr id="54" name="Google Shape;54;p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57" name="Google Shape;57;p7"/>
          <p:cNvCxnSpPr/>
          <p:nvPr/>
        </p:nvCxnSpPr>
        <p:spPr>
          <a:xfrm>
            <a:off x="731520" y="4599433"/>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2"/>
              </a:buClr>
              <a:buSzPts val="2400"/>
              <a:buFont typeface="Calibri"/>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lstStyle>
            <a:lvl1pPr marL="457200" lvl="0" indent="-401320" algn="l">
              <a:lnSpc>
                <a:spcPct val="100000"/>
              </a:lnSpc>
              <a:spcBef>
                <a:spcPts val="640"/>
              </a:spcBef>
              <a:spcAft>
                <a:spcPts val="0"/>
              </a:spcAft>
              <a:buSzPts val="2720"/>
              <a:buChar char="•"/>
              <a:defRPr sz="3200"/>
            </a:lvl1pPr>
            <a:lvl2pPr marL="914400" lvl="1" indent="-379730" algn="l">
              <a:lnSpc>
                <a:spcPct val="100000"/>
              </a:lnSpc>
              <a:spcBef>
                <a:spcPts val="560"/>
              </a:spcBef>
              <a:spcAft>
                <a:spcPts val="0"/>
              </a:spcAft>
              <a:buSzPts val="2380"/>
              <a:buChar char="•"/>
              <a:defRPr sz="2800"/>
            </a:lvl2pPr>
            <a:lvl3pPr marL="1371600" lvl="2" indent="-365760" algn="l">
              <a:lnSpc>
                <a:spcPct val="100000"/>
              </a:lnSpc>
              <a:spcBef>
                <a:spcPts val="480"/>
              </a:spcBef>
              <a:spcAft>
                <a:spcPts val="0"/>
              </a:spcAft>
              <a:buSzPts val="2160"/>
              <a:buChar char="•"/>
              <a:defRPr sz="2400"/>
            </a:lvl3pPr>
            <a:lvl4pPr marL="1828800" lvl="3" indent="-355600" algn="l">
              <a:lnSpc>
                <a:spcPct val="100000"/>
              </a:lnSpc>
              <a:spcBef>
                <a:spcPts val="400"/>
              </a:spcBef>
              <a:spcAft>
                <a:spcPts val="0"/>
              </a:spcAft>
              <a:buSzPts val="20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66" name="Google Shape;66;p9"/>
          <p:cNvSpPr txBox="1">
            <a:spLocks noGrp="1"/>
          </p:cNvSpPr>
          <p:nvPr>
            <p:ph type="body" idx="2"/>
          </p:nvPr>
        </p:nvSpPr>
        <p:spPr>
          <a:xfrm>
            <a:off x="457201" y="2130554"/>
            <a:ext cx="2139696" cy="4243615"/>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67" name="Google Shape;67;p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70" name="Google Shape;70;p9"/>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dk2"/>
              </a:buClr>
              <a:buSzPts val="2400"/>
              <a:buFont typeface="Calibri"/>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7254"/>
              </a:srgbClr>
            </a:outerShdw>
          </a:effectLst>
        </p:spPr>
        <p:txBody>
          <a:bodyPr spcFirstLastPara="1" wrap="square" lIns="91425" tIns="45700" rIns="91425" bIns="45700" anchor="t" anchorCtr="0"/>
          <a:lstStyle>
            <a:lvl1pPr marR="0" lvl="0" algn="l" rtl="0">
              <a:lnSpc>
                <a:spcPct val="100000"/>
              </a:lnSpc>
              <a:spcBef>
                <a:spcPts val="640"/>
              </a:spcBef>
              <a:spcAft>
                <a:spcPts val="0"/>
              </a:spcAft>
              <a:buClr>
                <a:schemeClr val="accent1"/>
              </a:buClr>
              <a:buSzPts val="272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280"/>
              </a:spcBef>
              <a:spcAft>
                <a:spcPts val="0"/>
              </a:spcAft>
              <a:buSzPts val="1190"/>
              <a:buNone/>
              <a:defRPr sz="1400"/>
            </a:lvl1pPr>
            <a:lvl2pPr marL="914400" lvl="1" indent="-228600" algn="l">
              <a:lnSpc>
                <a:spcPct val="100000"/>
              </a:lnSpc>
              <a:spcBef>
                <a:spcPts val="240"/>
              </a:spcBef>
              <a:spcAft>
                <a:spcPts val="0"/>
              </a:spcAft>
              <a:buSzPts val="1020"/>
              <a:buNone/>
              <a:defRPr sz="1200"/>
            </a:lvl2pPr>
            <a:lvl3pPr marL="1371600" lvl="2" indent="-228600" algn="l">
              <a:lnSpc>
                <a:spcPct val="100000"/>
              </a:lnSpc>
              <a:spcBef>
                <a:spcPts val="200"/>
              </a:spcBef>
              <a:spcAft>
                <a:spcPts val="0"/>
              </a:spcAft>
              <a:buSzPts val="9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75" name="Google Shape;75;p1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7"/>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3" name="Google Shape;13;p1"/>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3"/>
          <p:cNvSpPr/>
          <p:nvPr/>
        </p:nvSpPr>
        <p:spPr>
          <a:xfrm>
            <a:off x="0" y="220787"/>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1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lnSpc>
                <a:spcPct val="100000"/>
              </a:lnSpc>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100000"/>
              </a:lnSpc>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94" name="Google Shape;94;p13"/>
          <p:cNvSpPr/>
          <p:nvPr/>
        </p:nvSpPr>
        <p:spPr>
          <a:xfrm>
            <a:off x="0" y="0"/>
            <a:ext cx="9144000" cy="36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3"/>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3"/>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3"/>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5"/>
          <p:cNvSpPr/>
          <p:nvPr/>
        </p:nvSpPr>
        <p:spPr>
          <a:xfrm>
            <a:off x="0" y="220787"/>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2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4" name="Google Shape;174;p2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75" name="Google Shape;175;p25"/>
          <p:cNvSpPr/>
          <p:nvPr/>
        </p:nvSpPr>
        <p:spPr>
          <a:xfrm>
            <a:off x="0" y="0"/>
            <a:ext cx="9144000" cy="365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25"/>
          <p:cNvSpPr txBox="1">
            <a:spLocks noGrp="1"/>
          </p:cNvSpPr>
          <p:nvPr>
            <p:ph type="dt" idx="10"/>
          </p:nvPr>
        </p:nvSpPr>
        <p:spPr>
          <a:xfrm>
            <a:off x="457200" y="18288"/>
            <a:ext cx="2895600" cy="329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25"/>
          <p:cNvSpPr txBox="1">
            <a:spLocks noGrp="1"/>
          </p:cNvSpPr>
          <p:nvPr>
            <p:ph type="ftr" idx="11"/>
          </p:nvPr>
        </p:nvSpPr>
        <p:spPr>
          <a:xfrm>
            <a:off x="3429000" y="18288"/>
            <a:ext cx="4114800" cy="329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25"/>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Calibri"/>
                <a:ea typeface="Calibri"/>
                <a:cs typeface="Calibri"/>
                <a:sym typeface="Calibri"/>
              </a:defRPr>
            </a:lvl1pPr>
            <a:lvl2pPr marL="0" marR="0" lvl="1" indent="0" algn="l" rtl="0">
              <a:spcBef>
                <a:spcPts val="0"/>
              </a:spcBef>
              <a:buNone/>
              <a:defRPr sz="1400" b="1" i="0" u="none" strike="noStrike" cap="none">
                <a:solidFill>
                  <a:srgbClr val="FFFFFF"/>
                </a:solidFill>
                <a:latin typeface="Calibri"/>
                <a:ea typeface="Calibri"/>
                <a:cs typeface="Calibri"/>
                <a:sym typeface="Calibri"/>
              </a:defRPr>
            </a:lvl2pPr>
            <a:lvl3pPr marL="0" marR="0" lvl="2" indent="0" algn="l" rtl="0">
              <a:spcBef>
                <a:spcPts val="0"/>
              </a:spcBef>
              <a:buNone/>
              <a:defRPr sz="1400" b="1" i="0" u="none" strike="noStrike" cap="none">
                <a:solidFill>
                  <a:srgbClr val="FFFFFF"/>
                </a:solidFill>
                <a:latin typeface="Calibri"/>
                <a:ea typeface="Calibri"/>
                <a:cs typeface="Calibri"/>
                <a:sym typeface="Calibri"/>
              </a:defRPr>
            </a:lvl3pPr>
            <a:lvl4pPr marL="0" marR="0" lvl="3" indent="0" algn="l" rtl="0">
              <a:spcBef>
                <a:spcPts val="0"/>
              </a:spcBef>
              <a:buNone/>
              <a:defRPr sz="1400" b="1" i="0" u="none" strike="noStrike" cap="none">
                <a:solidFill>
                  <a:srgbClr val="FFFFFF"/>
                </a:solidFill>
                <a:latin typeface="Calibri"/>
                <a:ea typeface="Calibri"/>
                <a:cs typeface="Calibri"/>
                <a:sym typeface="Calibri"/>
              </a:defRPr>
            </a:lvl4pPr>
            <a:lvl5pPr marL="0" marR="0" lvl="4" indent="0" algn="l" rtl="0">
              <a:spcBef>
                <a:spcPts val="0"/>
              </a:spcBef>
              <a:buNone/>
              <a:defRPr sz="1400" b="1" i="0" u="none" strike="noStrike" cap="none">
                <a:solidFill>
                  <a:srgbClr val="FFFFFF"/>
                </a:solidFill>
                <a:latin typeface="Calibri"/>
                <a:ea typeface="Calibri"/>
                <a:cs typeface="Calibri"/>
                <a:sym typeface="Calibri"/>
              </a:defRPr>
            </a:lvl5pPr>
            <a:lvl6pPr marL="0" marR="0" lvl="5" indent="0" algn="l" rtl="0">
              <a:spcBef>
                <a:spcPts val="0"/>
              </a:spcBef>
              <a:buNone/>
              <a:defRPr sz="1400" b="1" i="0" u="none" strike="noStrike" cap="none">
                <a:solidFill>
                  <a:srgbClr val="FFFFFF"/>
                </a:solidFill>
                <a:latin typeface="Calibri"/>
                <a:ea typeface="Calibri"/>
                <a:cs typeface="Calibri"/>
                <a:sym typeface="Calibri"/>
              </a:defRPr>
            </a:lvl6pPr>
            <a:lvl7pPr marL="0" marR="0" lvl="6" indent="0" algn="l" rtl="0">
              <a:spcBef>
                <a:spcPts val="0"/>
              </a:spcBef>
              <a:buNone/>
              <a:defRPr sz="1400" b="1" i="0" u="none" strike="noStrike" cap="none">
                <a:solidFill>
                  <a:srgbClr val="FFFFFF"/>
                </a:solidFill>
                <a:latin typeface="Calibri"/>
                <a:ea typeface="Calibri"/>
                <a:cs typeface="Calibri"/>
                <a:sym typeface="Calibri"/>
              </a:defRPr>
            </a:lvl7pPr>
            <a:lvl8pPr marL="0" marR="0" lvl="7" indent="0" algn="l" rtl="0">
              <a:spcBef>
                <a:spcPts val="0"/>
              </a:spcBef>
              <a:buNone/>
              <a:defRPr sz="1400" b="1" i="0" u="none" strike="noStrike" cap="none">
                <a:solidFill>
                  <a:srgbClr val="FFFFFF"/>
                </a:solidFill>
                <a:latin typeface="Calibri"/>
                <a:ea typeface="Calibri"/>
                <a:cs typeface="Calibri"/>
                <a:sym typeface="Calibri"/>
              </a:defRPr>
            </a:lvl8pPr>
            <a:lvl9pPr marL="0" marR="0" lvl="8" indent="0" algn="l" rtl="0">
              <a:spcBef>
                <a:spcPts val="0"/>
              </a:spcBef>
              <a:buNone/>
              <a:defRPr sz="14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nyurl.com/CCC-GP201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www.asccc.org/guided-pathway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asccc.org/content/transformation-counseling-along-guided-pathways-sidelin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asccc.org/content/transformation-counseling-along-guided-pathways-sideline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asccc.org/content/transformation-counseling-along-guided-pathways-sideline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hyperlink" Target="https://cccedplan.org/"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1.jpg"/><Relationship Id="rId4" Type="http://schemas.openxmlformats.org/officeDocument/2006/relationships/hyperlink" Target="https://www.economicmodeling.com/student-succes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1.jpg"/><Relationship Id="rId5" Type="http://schemas.openxmlformats.org/officeDocument/2006/relationships/hyperlink" Target="mailto:epi@ccctechcenter.org" TargetMode="External"/><Relationship Id="rId4" Type="http://schemas.openxmlformats.org/officeDocument/2006/relationships/hyperlink" Target="https://cccedplan.org/ccc-mypath/ccc-mypath-overview"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tinyurl.com/CCC-GP2018" TargetMode="External"/><Relationship Id="rId7" Type="http://schemas.openxmlformats.org/officeDocument/2006/relationships/hyperlink" Target="https://ccrc.tc.columbia.edu/media/k2/attachments/Karp_MI_presentation.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eric.ed.gov/?id=ED471397" TargetMode="External"/><Relationship Id="rId5" Type="http://schemas.openxmlformats.org/officeDocument/2006/relationships/hyperlink" Target="https://asccc.org/content/transformation-counseling-along-guided-pathways-sidelines" TargetMode="External"/><Relationship Id="rId4" Type="http://schemas.openxmlformats.org/officeDocument/2006/relationships/hyperlink" Target="https://www.asccc.org/guided-pathway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hyperlink" Target="https://academicsenate.cmail20.com/t/y-l-uljjydl-tkikhktrik-tt/"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hyperlink" Target="https://academicsenate.cmail20.com/t/y-l-uljjydl-tkikhktrik-t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eric.ed.gov/?id=ED471397"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ccrc.tc.columbia.edu/media/k2/attachments/Karp_MI_presentation.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ccrc.tc.columbia.edu/media/k2/attachments/Karp_MI_presentatio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71C0"/>
              </a:buClr>
              <a:buSzPts val="3600"/>
              <a:buFont typeface="Calibri"/>
              <a:buNone/>
            </a:pPr>
            <a:r>
              <a:rPr lang="en-US" sz="3600" b="1">
                <a:solidFill>
                  <a:srgbClr val="0071C0"/>
                </a:solidFill>
              </a:rPr>
              <a:t>Housekeeping and ASCCC Resources</a:t>
            </a:r>
            <a:endParaRPr/>
          </a:p>
        </p:txBody>
      </p:sp>
      <p:sp>
        <p:nvSpPr>
          <p:cNvPr id="258" name="Google Shape;258;p3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2380"/>
              <a:buNone/>
            </a:pPr>
            <a:r>
              <a:rPr lang="en-US" sz="2800">
                <a:latin typeface="Calibri"/>
                <a:ea typeface="Calibri"/>
                <a:cs typeface="Calibri"/>
                <a:sym typeface="Calibri"/>
              </a:rPr>
              <a:t>ASCCC GP Canvas -</a:t>
            </a:r>
            <a:r>
              <a:rPr lang="en-US" sz="2800">
                <a:solidFill>
                  <a:schemeClr val="hlink"/>
                </a:solidFill>
                <a:uFill>
                  <a:noFill/>
                </a:uFill>
                <a:latin typeface="Calibri"/>
                <a:ea typeface="Calibri"/>
                <a:cs typeface="Calibri"/>
                <a:sym typeface="Calibri"/>
                <a:hlinkClick r:id="rId3"/>
              </a:rPr>
              <a:t> </a:t>
            </a:r>
            <a:r>
              <a:rPr lang="en-US" sz="2800" u="sng">
                <a:solidFill>
                  <a:schemeClr val="hlink"/>
                </a:solidFill>
                <a:latin typeface="Calibri"/>
                <a:ea typeface="Calibri"/>
                <a:cs typeface="Calibri"/>
                <a:sym typeface="Calibri"/>
                <a:hlinkClick r:id="rId3"/>
              </a:rPr>
              <a:t>https://tinyurl.com/CCC-GP2018</a:t>
            </a:r>
            <a:endParaRPr/>
          </a:p>
          <a:p>
            <a:pPr marL="0" lvl="0" indent="0" algn="ctr" rtl="0">
              <a:lnSpc>
                <a:spcPct val="115000"/>
              </a:lnSpc>
              <a:spcBef>
                <a:spcPts val="0"/>
              </a:spcBef>
              <a:spcAft>
                <a:spcPts val="0"/>
              </a:spcAft>
              <a:buClr>
                <a:schemeClr val="dk1"/>
              </a:buClr>
              <a:buSzPts val="1100"/>
              <a:buNone/>
            </a:pPr>
            <a:endParaRPr sz="2800" u="sng">
              <a:solidFill>
                <a:schemeClr val="hlink"/>
              </a:solidFill>
              <a:latin typeface="Calibri"/>
              <a:ea typeface="Calibri"/>
              <a:cs typeface="Calibri"/>
              <a:sym typeface="Calibri"/>
              <a:hlinkClick r:id="rId3"/>
            </a:endParaRPr>
          </a:p>
          <a:p>
            <a:pPr marL="0" lvl="0" indent="0" algn="ctr" rtl="0">
              <a:lnSpc>
                <a:spcPct val="115000"/>
              </a:lnSpc>
              <a:spcBef>
                <a:spcPts val="0"/>
              </a:spcBef>
              <a:spcAft>
                <a:spcPts val="0"/>
              </a:spcAft>
              <a:buClr>
                <a:schemeClr val="dk1"/>
              </a:buClr>
              <a:buSzPts val="1100"/>
              <a:buNone/>
            </a:pPr>
            <a:r>
              <a:rPr lang="en-US" sz="2800">
                <a:latin typeface="Calibri"/>
                <a:ea typeface="Calibri"/>
                <a:cs typeface="Calibri"/>
                <a:sym typeface="Calibri"/>
              </a:rPr>
              <a:t>ASCCC Guided Pathways RESOURCES</a:t>
            </a:r>
            <a:r>
              <a:rPr lang="en-US" sz="2800">
                <a:solidFill>
                  <a:schemeClr val="hlink"/>
                </a:solidFill>
                <a:uFill>
                  <a:noFill/>
                </a:uFill>
                <a:latin typeface="Calibri"/>
                <a:ea typeface="Calibri"/>
                <a:cs typeface="Calibri"/>
                <a:sym typeface="Calibri"/>
                <a:hlinkClick r:id="rId4"/>
              </a:rPr>
              <a:t> </a:t>
            </a:r>
            <a:r>
              <a:rPr lang="en-US" sz="2800" u="sng">
                <a:solidFill>
                  <a:schemeClr val="hlink"/>
                </a:solidFill>
                <a:latin typeface="Calibri"/>
                <a:ea typeface="Calibri"/>
                <a:cs typeface="Calibri"/>
                <a:sym typeface="Calibri"/>
                <a:hlinkClick r:id="rId4"/>
              </a:rPr>
              <a:t>https://www.asccc.org/guided-pathways</a:t>
            </a:r>
            <a:endParaRPr sz="2800" u="sng">
              <a:solidFill>
                <a:schemeClr val="hlink"/>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800" u="sng">
              <a:solidFill>
                <a:schemeClr val="hlink"/>
              </a:solidFill>
              <a:latin typeface="Calibri"/>
              <a:ea typeface="Calibri"/>
              <a:cs typeface="Calibri"/>
              <a:sym typeface="Calibri"/>
            </a:endParaRPr>
          </a:p>
          <a:p>
            <a:pPr marL="0" lvl="0" indent="0" algn="ctr" rtl="0">
              <a:lnSpc>
                <a:spcPct val="100000"/>
              </a:lnSpc>
              <a:spcBef>
                <a:spcPts val="0"/>
              </a:spcBef>
              <a:spcAft>
                <a:spcPts val="0"/>
              </a:spcAft>
              <a:buSzPts val="3600"/>
              <a:buNone/>
            </a:pPr>
            <a:r>
              <a:rPr lang="en-US" sz="3200"/>
              <a:t>Welcome! We’ll be with you shortly</a:t>
            </a:r>
            <a:endParaRPr sz="3200"/>
          </a:p>
          <a:p>
            <a:pPr marL="0" lvl="0" indent="0" algn="ctr" rtl="0">
              <a:lnSpc>
                <a:spcPct val="100000"/>
              </a:lnSpc>
              <a:spcBef>
                <a:spcPts val="0"/>
              </a:spcBef>
              <a:spcAft>
                <a:spcPts val="0"/>
              </a:spcAft>
              <a:buSzPts val="3600"/>
              <a:buNone/>
            </a:pPr>
            <a:r>
              <a:rPr lang="en-US" sz="3200"/>
              <a:t>The chat will be used for questions and input</a:t>
            </a:r>
            <a:endParaRPr sz="3200"/>
          </a:p>
          <a:p>
            <a:pPr marL="0" lvl="0" indent="0" algn="ctr" rtl="0">
              <a:lnSpc>
                <a:spcPct val="100000"/>
              </a:lnSpc>
              <a:spcBef>
                <a:spcPts val="0"/>
              </a:spcBef>
              <a:spcAft>
                <a:spcPts val="0"/>
              </a:spcAft>
              <a:buSzPts val="3600"/>
              <a:buNone/>
            </a:pPr>
            <a:r>
              <a:rPr lang="en-US" sz="3200"/>
              <a:t>All attendees will be muted</a:t>
            </a:r>
            <a:endParaRPr/>
          </a:p>
        </p:txBody>
      </p:sp>
      <p:sp>
        <p:nvSpPr>
          <p:cNvPr id="259" name="Google Shape;259;p37"/>
          <p:cNvSpPr txBox="1">
            <a:spLocks noGrp="1"/>
          </p:cNvSpPr>
          <p:nvPr>
            <p:ph type="sldNum" idx="12"/>
          </p:nvPr>
        </p:nvSpPr>
        <p:spPr>
          <a:xfrm>
            <a:off x="7620000" y="18288"/>
            <a:ext cx="1066725" cy="329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6"/>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Transformation?</a:t>
            </a:r>
            <a:endParaRPr/>
          </a:p>
        </p:txBody>
      </p:sp>
      <p:sp>
        <p:nvSpPr>
          <p:cNvPr id="343" name="Google Shape;343;p46"/>
          <p:cNvSpPr txBox="1">
            <a:spLocks noGrp="1"/>
          </p:cNvSpPr>
          <p:nvPr>
            <p:ph type="body" idx="1"/>
          </p:nvPr>
        </p:nvSpPr>
        <p:spPr>
          <a:xfrm>
            <a:off x="4947800" y="1524002"/>
            <a:ext cx="4038600" cy="4718400"/>
          </a:xfrm>
          <a:prstGeom prst="rect">
            <a:avLst/>
          </a:prstGeom>
        </p:spPr>
        <p:txBody>
          <a:bodyPr spcFirstLastPara="1" wrap="square" lIns="91425" tIns="45700" rIns="91425" bIns="45700" anchor="t" anchorCtr="0">
            <a:noAutofit/>
          </a:bodyPr>
          <a:lstStyle/>
          <a:p>
            <a:pPr marL="457200" lvl="0" indent="-381000" algn="l" rtl="0">
              <a:spcBef>
                <a:spcPts val="560"/>
              </a:spcBef>
              <a:spcAft>
                <a:spcPts val="0"/>
              </a:spcAft>
              <a:buSzPts val="2400"/>
              <a:buFont typeface="Cambria"/>
              <a:buChar char="•"/>
            </a:pPr>
            <a:r>
              <a:rPr lang="en-US" sz="2400">
                <a:latin typeface="Cambria"/>
                <a:ea typeface="Cambria"/>
                <a:cs typeface="Cambria"/>
                <a:sym typeface="Cambria"/>
              </a:rPr>
              <a:t>What is the field saying?</a:t>
            </a:r>
            <a:endParaRPr sz="2400">
              <a:latin typeface="Cambria"/>
              <a:ea typeface="Cambria"/>
              <a:cs typeface="Cambria"/>
              <a:sym typeface="Cambria"/>
            </a:endParaRPr>
          </a:p>
          <a:p>
            <a:pPr marL="457200" lvl="0" indent="-381000" algn="l" rtl="0">
              <a:spcBef>
                <a:spcPts val="0"/>
              </a:spcBef>
              <a:spcAft>
                <a:spcPts val="0"/>
              </a:spcAft>
              <a:buSzPts val="2400"/>
              <a:buFont typeface="Cambria"/>
              <a:buChar char="•"/>
            </a:pPr>
            <a:r>
              <a:rPr lang="en-US" sz="2400">
                <a:latin typeface="Cambria"/>
                <a:ea typeface="Cambria"/>
                <a:cs typeface="Cambria"/>
                <a:sym typeface="Cambria"/>
              </a:rPr>
              <a:t>ASCCC counseling survey distributed in May 2018</a:t>
            </a:r>
            <a:endParaRPr sz="2400">
              <a:latin typeface="Cambria"/>
              <a:ea typeface="Cambria"/>
              <a:cs typeface="Cambria"/>
              <a:sym typeface="Cambria"/>
            </a:endParaRPr>
          </a:p>
          <a:p>
            <a:pPr marL="457200" lvl="0" indent="-381000" algn="l" rtl="0">
              <a:spcBef>
                <a:spcPts val="0"/>
              </a:spcBef>
              <a:spcAft>
                <a:spcPts val="0"/>
              </a:spcAft>
              <a:buSzPts val="2400"/>
              <a:buFont typeface="Cambria"/>
              <a:buChar char="•"/>
            </a:pPr>
            <a:r>
              <a:rPr lang="en-US" sz="2400">
                <a:latin typeface="Cambria"/>
                <a:ea typeface="Cambria"/>
                <a:cs typeface="Cambria"/>
                <a:sym typeface="Cambria"/>
              </a:rPr>
              <a:t>“The Transformation of counseling Along Guided Pathways Sidelines” </a:t>
            </a:r>
            <a:r>
              <a:rPr lang="en-US" sz="2400" i="1">
                <a:latin typeface="Cambria"/>
                <a:ea typeface="Cambria"/>
                <a:cs typeface="Cambria"/>
                <a:sym typeface="Cambria"/>
              </a:rPr>
              <a:t>Rostrum</a:t>
            </a:r>
            <a:r>
              <a:rPr lang="en-US" sz="2400">
                <a:latin typeface="Cambria"/>
                <a:ea typeface="Cambria"/>
                <a:cs typeface="Cambria"/>
                <a:sym typeface="Cambria"/>
              </a:rPr>
              <a:t> article in October 2018</a:t>
            </a:r>
            <a:endParaRPr sz="2400">
              <a:latin typeface="Cambria"/>
              <a:ea typeface="Cambria"/>
              <a:cs typeface="Cambria"/>
              <a:sym typeface="Cambria"/>
            </a:endParaRPr>
          </a:p>
          <a:p>
            <a:pPr marL="457200" lvl="0" indent="-381000" algn="l" rtl="0">
              <a:spcBef>
                <a:spcPts val="0"/>
              </a:spcBef>
              <a:spcAft>
                <a:spcPts val="0"/>
              </a:spcAft>
              <a:buSzPts val="2400"/>
              <a:buFont typeface="Cambria"/>
              <a:buChar char="•"/>
            </a:pPr>
            <a:r>
              <a:rPr lang="en-US" sz="2400">
                <a:latin typeface="Cambria"/>
                <a:ea typeface="Cambria"/>
                <a:cs typeface="Cambria"/>
                <a:sym typeface="Cambria"/>
              </a:rPr>
              <a:t>Identifies key questions and upcoming challenges</a:t>
            </a:r>
            <a:endParaRPr sz="2400">
              <a:latin typeface="Cambria"/>
              <a:ea typeface="Cambria"/>
              <a:cs typeface="Cambria"/>
              <a:sym typeface="Cambria"/>
            </a:endParaRPr>
          </a:p>
        </p:txBody>
      </p:sp>
      <p:sp>
        <p:nvSpPr>
          <p:cNvPr id="344" name="Google Shape;344;p46"/>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n-US"/>
              <a:t>10</a:t>
            </a:fld>
            <a:endParaRPr/>
          </a:p>
        </p:txBody>
      </p:sp>
      <p:sp>
        <p:nvSpPr>
          <p:cNvPr id="346" name="Google Shape;346;p46"/>
          <p:cNvSpPr txBox="1"/>
          <p:nvPr/>
        </p:nvSpPr>
        <p:spPr>
          <a:xfrm>
            <a:off x="457200" y="6130350"/>
            <a:ext cx="4829400" cy="59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u="sng">
                <a:solidFill>
                  <a:schemeClr val="hlink"/>
                </a:solidFill>
                <a:hlinkClick r:id="rId3"/>
              </a:rPr>
              <a:t>“The Transformation of Counseling Along Guided Pathways Sidelines,” My-Linh Nguyen, Cuyamaca College, </a:t>
            </a:r>
            <a:r>
              <a:rPr lang="en-US" sz="1000" i="1" u="sng">
                <a:solidFill>
                  <a:schemeClr val="hlink"/>
                </a:solidFill>
                <a:hlinkClick r:id="rId3"/>
              </a:rPr>
              <a:t>Rostrum</a:t>
            </a:r>
            <a:r>
              <a:rPr lang="en-US" sz="1000" u="sng">
                <a:solidFill>
                  <a:schemeClr val="hlink"/>
                </a:solidFill>
                <a:hlinkClick r:id="rId3"/>
              </a:rPr>
              <a:t> October 2018</a:t>
            </a:r>
            <a:endParaRPr>
              <a:latin typeface="Calibri"/>
              <a:ea typeface="Calibri"/>
              <a:cs typeface="Calibri"/>
              <a:sym typeface="Calibri"/>
            </a:endParaRPr>
          </a:p>
        </p:txBody>
      </p:sp>
      <p:pic>
        <p:nvPicPr>
          <p:cNvPr id="347" name="Google Shape;347;p46"/>
          <p:cNvPicPr preferRelativeResize="0"/>
          <p:nvPr/>
        </p:nvPicPr>
        <p:blipFill>
          <a:blip r:embed="rId4">
            <a:alphaModFix/>
          </a:blip>
          <a:stretch>
            <a:fillRect/>
          </a:stretch>
        </p:blipFill>
        <p:spPr>
          <a:xfrm>
            <a:off x="457200" y="1978300"/>
            <a:ext cx="4490600" cy="290140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Key Questions and Areas to Explore</a:t>
            </a:r>
            <a:endParaRPr/>
          </a:p>
        </p:txBody>
      </p:sp>
      <p:sp>
        <p:nvSpPr>
          <p:cNvPr id="354" name="Google Shape;354;p47"/>
          <p:cNvSpPr txBox="1">
            <a:spLocks noGrp="1"/>
          </p:cNvSpPr>
          <p:nvPr>
            <p:ph type="body" idx="1"/>
          </p:nvPr>
        </p:nvSpPr>
        <p:spPr>
          <a:xfrm>
            <a:off x="457200" y="1600200"/>
            <a:ext cx="6400800" cy="4876800"/>
          </a:xfrm>
          <a:prstGeom prst="rect">
            <a:avLst/>
          </a:prstGeom>
        </p:spPr>
        <p:txBody>
          <a:bodyPr spcFirstLastPara="1" wrap="square" lIns="91425" tIns="45700" rIns="91425" bIns="45700" anchor="t" anchorCtr="0">
            <a:noAutofit/>
          </a:bodyPr>
          <a:lstStyle/>
          <a:p>
            <a:pPr marL="457200" lvl="0" indent="-325755" algn="l" rtl="0">
              <a:spcBef>
                <a:spcPts val="360"/>
              </a:spcBef>
              <a:spcAft>
                <a:spcPts val="0"/>
              </a:spcAft>
              <a:buSzPts val="1530"/>
              <a:buFont typeface="Cambria"/>
              <a:buChar char="•"/>
            </a:pPr>
            <a:r>
              <a:rPr lang="en-US">
                <a:latin typeface="Cambria"/>
                <a:ea typeface="Cambria"/>
                <a:cs typeface="Cambria"/>
                <a:sym typeface="Cambria"/>
              </a:rPr>
              <a:t>Where are counselors being located on campus?</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How are counselor assignments and               duties being assigned?</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How do adjunct counselors fit in?</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How is counseling coverage managed in a caseload or pathway structure?</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How does GP affect other areas of student services, such as categorical programs?</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How are counseling “peak-times” managed?</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Are paraprofessionals being used, and if so, how?</a:t>
            </a:r>
            <a:endParaRPr>
              <a:latin typeface="Cambria"/>
              <a:ea typeface="Cambria"/>
              <a:cs typeface="Cambria"/>
              <a:sym typeface="Cambria"/>
            </a:endParaRPr>
          </a:p>
        </p:txBody>
      </p:sp>
      <p:sp>
        <p:nvSpPr>
          <p:cNvPr id="355" name="Google Shape;355;p47"/>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n-US"/>
              <a:t>11</a:t>
            </a:fld>
            <a:endParaRPr/>
          </a:p>
        </p:txBody>
      </p:sp>
      <p:sp>
        <p:nvSpPr>
          <p:cNvPr id="357" name="Google Shape;357;p47"/>
          <p:cNvSpPr txBox="1"/>
          <p:nvPr/>
        </p:nvSpPr>
        <p:spPr>
          <a:xfrm>
            <a:off x="457200" y="6130350"/>
            <a:ext cx="4829400" cy="59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u="sng">
                <a:solidFill>
                  <a:schemeClr val="hlink"/>
                </a:solidFill>
                <a:hlinkClick r:id="rId3"/>
              </a:rPr>
              <a:t>“The Transformation of Counseling Along Guided Pathways Sidelines,” My-Linh Nguyen, Cuyamaca College, </a:t>
            </a:r>
            <a:r>
              <a:rPr lang="en-US" sz="1000" i="1" u="sng">
                <a:solidFill>
                  <a:schemeClr val="hlink"/>
                </a:solidFill>
                <a:hlinkClick r:id="rId3"/>
              </a:rPr>
              <a:t>Rostrum</a:t>
            </a:r>
            <a:r>
              <a:rPr lang="en-US" sz="1000" u="sng">
                <a:solidFill>
                  <a:schemeClr val="hlink"/>
                </a:solidFill>
                <a:hlinkClick r:id="rId3"/>
              </a:rPr>
              <a:t> October 2018</a:t>
            </a:r>
            <a:endParaRPr>
              <a:latin typeface="Calibri"/>
              <a:ea typeface="Calibri"/>
              <a:cs typeface="Calibri"/>
              <a:sym typeface="Calibri"/>
            </a:endParaRPr>
          </a:p>
        </p:txBody>
      </p:sp>
      <p:pic>
        <p:nvPicPr>
          <p:cNvPr id="358" name="Google Shape;358;p47"/>
          <p:cNvPicPr preferRelativeResize="0"/>
          <p:nvPr/>
        </p:nvPicPr>
        <p:blipFill>
          <a:blip r:embed="rId4">
            <a:alphaModFix/>
          </a:blip>
          <a:stretch>
            <a:fillRect/>
          </a:stretch>
        </p:blipFill>
        <p:spPr>
          <a:xfrm>
            <a:off x="6511775" y="2144125"/>
            <a:ext cx="2474625" cy="2507925"/>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8"/>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Challenges for the Future</a:t>
            </a:r>
            <a:endParaRPr/>
          </a:p>
        </p:txBody>
      </p:sp>
      <p:sp>
        <p:nvSpPr>
          <p:cNvPr id="365" name="Google Shape;365;p48"/>
          <p:cNvSpPr txBox="1">
            <a:spLocks noGrp="1"/>
          </p:cNvSpPr>
          <p:nvPr>
            <p:ph type="body" idx="1"/>
          </p:nvPr>
        </p:nvSpPr>
        <p:spPr>
          <a:xfrm>
            <a:off x="4088175" y="1524000"/>
            <a:ext cx="4598700" cy="4953000"/>
          </a:xfrm>
          <a:prstGeom prst="rect">
            <a:avLst/>
          </a:prstGeom>
        </p:spPr>
        <p:txBody>
          <a:bodyPr spcFirstLastPara="1" wrap="square" lIns="91425" tIns="45700" rIns="91425" bIns="45700" anchor="t" anchorCtr="0">
            <a:noAutofit/>
          </a:bodyPr>
          <a:lstStyle/>
          <a:p>
            <a:pPr marL="457200" lvl="0" indent="-325755" algn="l" rtl="0">
              <a:spcBef>
                <a:spcPts val="360"/>
              </a:spcBef>
              <a:spcAft>
                <a:spcPts val="0"/>
              </a:spcAft>
              <a:buSzPts val="1530"/>
              <a:buFont typeface="Cambria"/>
              <a:buChar char="•"/>
            </a:pPr>
            <a:r>
              <a:rPr lang="en-US">
                <a:latin typeface="Cambria"/>
                <a:ea typeface="Cambria"/>
                <a:cs typeface="Cambria"/>
                <a:sym typeface="Cambria"/>
              </a:rPr>
              <a:t>Staffing and space</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Understanding guided pathways and what it means to the counseling discipline</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Time and Planning</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Counselor involvement</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Time and planning</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Organized Guided Pathways Design Teams</a:t>
            </a:r>
            <a:endParaRPr>
              <a:latin typeface="Cambria"/>
              <a:ea typeface="Cambria"/>
              <a:cs typeface="Cambria"/>
              <a:sym typeface="Cambria"/>
            </a:endParaRPr>
          </a:p>
          <a:p>
            <a:pPr marL="457200" lvl="0" indent="-325755" algn="l" rtl="0">
              <a:spcBef>
                <a:spcPts val="0"/>
              </a:spcBef>
              <a:spcAft>
                <a:spcPts val="0"/>
              </a:spcAft>
              <a:buSzPts val="1530"/>
              <a:buFont typeface="Cambria"/>
              <a:buChar char="•"/>
            </a:pPr>
            <a:r>
              <a:rPr lang="en-US">
                <a:latin typeface="Cambria"/>
                <a:ea typeface="Cambria"/>
                <a:cs typeface="Cambria"/>
                <a:sym typeface="Cambria"/>
              </a:rPr>
              <a:t>Research, consultations, and discussions</a:t>
            </a:r>
            <a:endParaRPr>
              <a:latin typeface="Cambria"/>
              <a:ea typeface="Cambria"/>
              <a:cs typeface="Cambria"/>
              <a:sym typeface="Cambria"/>
            </a:endParaRPr>
          </a:p>
        </p:txBody>
      </p:sp>
      <p:sp>
        <p:nvSpPr>
          <p:cNvPr id="366" name="Google Shape;366;p48"/>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n-US"/>
              <a:t>12</a:t>
            </a:fld>
            <a:endParaRPr/>
          </a:p>
        </p:txBody>
      </p:sp>
      <p:sp>
        <p:nvSpPr>
          <p:cNvPr id="368" name="Google Shape;368;p48"/>
          <p:cNvSpPr txBox="1"/>
          <p:nvPr/>
        </p:nvSpPr>
        <p:spPr>
          <a:xfrm>
            <a:off x="457200" y="6130350"/>
            <a:ext cx="4829400" cy="59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u="sng">
                <a:solidFill>
                  <a:schemeClr val="hlink"/>
                </a:solidFill>
                <a:hlinkClick r:id="rId3"/>
              </a:rPr>
              <a:t>“The Transformation of Counseling Along Guided Pathways Sidelines,” My-Linh Nguyen, Cuyamaca College, </a:t>
            </a:r>
            <a:r>
              <a:rPr lang="en-US" sz="1000" i="1" u="sng">
                <a:solidFill>
                  <a:schemeClr val="hlink"/>
                </a:solidFill>
                <a:hlinkClick r:id="rId3"/>
              </a:rPr>
              <a:t>Rostrum</a:t>
            </a:r>
            <a:r>
              <a:rPr lang="en-US" sz="1000" u="sng">
                <a:solidFill>
                  <a:schemeClr val="hlink"/>
                </a:solidFill>
                <a:hlinkClick r:id="rId3"/>
              </a:rPr>
              <a:t> October 2018</a:t>
            </a:r>
            <a:endParaRPr>
              <a:latin typeface="Calibri"/>
              <a:ea typeface="Calibri"/>
              <a:cs typeface="Calibri"/>
              <a:sym typeface="Calibri"/>
            </a:endParaRPr>
          </a:p>
        </p:txBody>
      </p:sp>
      <p:pic>
        <p:nvPicPr>
          <p:cNvPr id="369" name="Google Shape;369;p48"/>
          <p:cNvPicPr preferRelativeResize="0"/>
          <p:nvPr/>
        </p:nvPicPr>
        <p:blipFill>
          <a:blip r:embed="rId4">
            <a:alphaModFix/>
          </a:blip>
          <a:stretch>
            <a:fillRect/>
          </a:stretch>
        </p:blipFill>
        <p:spPr>
          <a:xfrm>
            <a:off x="376825" y="2201516"/>
            <a:ext cx="3577451" cy="2454975"/>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457200" y="822158"/>
            <a:ext cx="82296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Calibri"/>
              <a:buNone/>
            </a:pPr>
            <a:r>
              <a:rPr lang="en-US" sz="3000">
                <a:solidFill>
                  <a:schemeClr val="dk1"/>
                </a:solidFill>
                <a:highlight>
                  <a:srgbClr val="FFFFFF"/>
                </a:highlight>
                <a:latin typeface="Roboto"/>
                <a:ea typeface="Roboto"/>
                <a:cs typeface="Roboto"/>
                <a:sym typeface="Roboto"/>
              </a:rPr>
              <a:t>How have your counseling faculty’s role changed as you implement guided pathways?</a:t>
            </a:r>
            <a:endParaRPr sz="3000">
              <a:solidFill>
                <a:schemeClr val="dk1"/>
              </a:solidFill>
              <a:highlight>
                <a:srgbClr val="FFFFFF"/>
              </a:highlight>
              <a:latin typeface="Roboto"/>
              <a:ea typeface="Roboto"/>
              <a:cs typeface="Roboto"/>
              <a:sym typeface="Roboto"/>
            </a:endParaRPr>
          </a:p>
        </p:txBody>
      </p:sp>
      <p:sp>
        <p:nvSpPr>
          <p:cNvPr id="375" name="Google Shape;375;p49"/>
          <p:cNvSpPr txBox="1">
            <a:spLocks noGrp="1"/>
          </p:cNvSpPr>
          <p:nvPr>
            <p:ph type="body" idx="1"/>
          </p:nvPr>
        </p:nvSpPr>
        <p:spPr>
          <a:xfrm>
            <a:off x="457200" y="1812750"/>
            <a:ext cx="8229600" cy="2586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1530"/>
              <a:buNone/>
            </a:pPr>
            <a:endParaRPr b="1"/>
          </a:p>
          <a:p>
            <a:pPr marL="0" lvl="0" indent="0" algn="ctr" rtl="0">
              <a:lnSpc>
                <a:spcPct val="100000"/>
              </a:lnSpc>
              <a:spcBef>
                <a:spcPts val="480"/>
              </a:spcBef>
              <a:spcAft>
                <a:spcPts val="0"/>
              </a:spcAft>
              <a:buSzPts val="1530"/>
              <a:buNone/>
            </a:pPr>
            <a:r>
              <a:rPr lang="en-US" b="1"/>
              <a:t>?????</a:t>
            </a:r>
            <a:endParaRPr b="1"/>
          </a:p>
          <a:p>
            <a:pPr marL="0" lvl="0" indent="0" algn="ctr" rtl="0">
              <a:lnSpc>
                <a:spcPct val="100000"/>
              </a:lnSpc>
              <a:spcBef>
                <a:spcPts val="480"/>
              </a:spcBef>
              <a:spcAft>
                <a:spcPts val="0"/>
              </a:spcAft>
              <a:buSzPts val="1530"/>
              <a:buNone/>
            </a:pPr>
            <a:r>
              <a:rPr lang="en-US"/>
              <a:t/>
            </a:r>
            <a:br>
              <a:rPr lang="en-US"/>
            </a:br>
            <a:r>
              <a:rPr lang="en-US"/>
              <a:t>Please place your responses in the chat</a:t>
            </a:r>
            <a:br>
              <a:rPr lang="en-US"/>
            </a:br>
            <a:endParaRPr/>
          </a:p>
        </p:txBody>
      </p:sp>
      <p:sp>
        <p:nvSpPr>
          <p:cNvPr id="376" name="Google Shape;376;p49"/>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13</a:t>
            </a:fld>
            <a:endParaRPr/>
          </a:p>
        </p:txBody>
      </p:sp>
      <p:pic>
        <p:nvPicPr>
          <p:cNvPr id="378" name="Google Shape;378;p49"/>
          <p:cNvPicPr preferRelativeResize="0"/>
          <p:nvPr/>
        </p:nvPicPr>
        <p:blipFill rotWithShape="1">
          <a:blip r:embed="rId3">
            <a:alphaModFix/>
          </a:blip>
          <a:srcRect/>
          <a:stretch/>
        </p:blipFill>
        <p:spPr>
          <a:xfrm>
            <a:off x="288000" y="4291275"/>
            <a:ext cx="3943350" cy="238125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0"/>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High Touch Counseling Tools</a:t>
            </a:r>
            <a:endParaRPr/>
          </a:p>
        </p:txBody>
      </p:sp>
      <p:sp>
        <p:nvSpPr>
          <p:cNvPr id="385" name="Google Shape;385;p50"/>
          <p:cNvSpPr txBox="1">
            <a:spLocks noGrp="1"/>
          </p:cNvSpPr>
          <p:nvPr>
            <p:ph type="body" idx="1"/>
          </p:nvPr>
        </p:nvSpPr>
        <p:spPr>
          <a:xfrm>
            <a:off x="457200" y="1600200"/>
            <a:ext cx="4114800" cy="4876800"/>
          </a:xfrm>
          <a:prstGeom prst="rect">
            <a:avLst/>
          </a:prstGeom>
        </p:spPr>
        <p:txBody>
          <a:bodyPr spcFirstLastPara="1" wrap="square" lIns="91425" tIns="45700" rIns="91425" bIns="45700" anchor="t" anchorCtr="0">
            <a:noAutofit/>
          </a:bodyPr>
          <a:lstStyle/>
          <a:p>
            <a:pPr marL="457200" marR="0" lvl="0" indent="-325755" algn="l" rtl="0">
              <a:lnSpc>
                <a:spcPct val="100000"/>
              </a:lnSpc>
              <a:spcBef>
                <a:spcPts val="360"/>
              </a:spcBef>
              <a:spcAft>
                <a:spcPts val="0"/>
              </a:spcAft>
              <a:buSzPts val="1530"/>
              <a:buFont typeface="Cambria"/>
              <a:buChar char="•"/>
            </a:pPr>
            <a:r>
              <a:rPr lang="en-US">
                <a:latin typeface="Cambria"/>
                <a:ea typeface="Cambria"/>
                <a:cs typeface="Cambria"/>
                <a:sym typeface="Cambria"/>
              </a:rPr>
              <a:t>Making people available as a core institutional value</a:t>
            </a:r>
            <a:endParaRPr>
              <a:latin typeface="Cambria"/>
              <a:ea typeface="Cambria"/>
              <a:cs typeface="Cambria"/>
              <a:sym typeface="Cambria"/>
            </a:endParaRPr>
          </a:p>
          <a:p>
            <a:pPr marL="457200" marR="0" lvl="0" indent="-325755" algn="l" rtl="0">
              <a:lnSpc>
                <a:spcPct val="100000"/>
              </a:lnSpc>
              <a:spcBef>
                <a:spcPts val="0"/>
              </a:spcBef>
              <a:spcAft>
                <a:spcPts val="0"/>
              </a:spcAft>
              <a:buSzPts val="1530"/>
              <a:buFont typeface="Cambria"/>
              <a:buChar char="•"/>
            </a:pPr>
            <a:r>
              <a:rPr lang="en-US">
                <a:latin typeface="Cambria"/>
                <a:ea typeface="Cambria"/>
                <a:cs typeface="Cambria"/>
                <a:sym typeface="Cambria"/>
              </a:rPr>
              <a:t>Student education plans with guided pathways in mind (program mapping, fields of study, etc..)</a:t>
            </a:r>
            <a:endParaRPr>
              <a:latin typeface="Cambria"/>
              <a:ea typeface="Cambria"/>
              <a:cs typeface="Cambria"/>
              <a:sym typeface="Cambria"/>
            </a:endParaRPr>
          </a:p>
          <a:p>
            <a:pPr marL="457200" marR="0" lvl="0" indent="-325755" algn="l" rtl="0">
              <a:lnSpc>
                <a:spcPct val="100000"/>
              </a:lnSpc>
              <a:spcBef>
                <a:spcPts val="0"/>
              </a:spcBef>
              <a:spcAft>
                <a:spcPts val="0"/>
              </a:spcAft>
              <a:buSzPts val="1530"/>
              <a:buFont typeface="Cambria"/>
              <a:buChar char="•"/>
            </a:pPr>
            <a:r>
              <a:rPr lang="en-US">
                <a:latin typeface="Cambria"/>
                <a:ea typeface="Cambria"/>
                <a:cs typeface="Cambria"/>
                <a:sym typeface="Cambria"/>
              </a:rPr>
              <a:t>General orientation</a:t>
            </a:r>
            <a:endParaRPr>
              <a:latin typeface="Cambria"/>
              <a:ea typeface="Cambria"/>
              <a:cs typeface="Cambria"/>
              <a:sym typeface="Cambria"/>
            </a:endParaRPr>
          </a:p>
          <a:p>
            <a:pPr marL="457200" marR="0" lvl="0" indent="-325755" algn="l" rtl="0">
              <a:lnSpc>
                <a:spcPct val="100000"/>
              </a:lnSpc>
              <a:spcBef>
                <a:spcPts val="0"/>
              </a:spcBef>
              <a:spcAft>
                <a:spcPts val="0"/>
              </a:spcAft>
              <a:buSzPts val="1530"/>
              <a:buFont typeface="Cambria"/>
              <a:buChar char="•"/>
            </a:pPr>
            <a:r>
              <a:rPr lang="en-US">
                <a:latin typeface="Cambria"/>
                <a:ea typeface="Cambria"/>
                <a:cs typeface="Cambria"/>
                <a:sym typeface="Cambria"/>
              </a:rPr>
              <a:t>Differentiated orientation (more later)</a:t>
            </a:r>
            <a:endParaRPr/>
          </a:p>
        </p:txBody>
      </p:sp>
      <p:sp>
        <p:nvSpPr>
          <p:cNvPr id="386" name="Google Shape;386;p50"/>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n-US"/>
              <a:t>14</a:t>
            </a:fld>
            <a:endParaRPr/>
          </a:p>
        </p:txBody>
      </p:sp>
      <p:pic>
        <p:nvPicPr>
          <p:cNvPr id="388" name="Google Shape;388;p50"/>
          <p:cNvPicPr preferRelativeResize="0"/>
          <p:nvPr/>
        </p:nvPicPr>
        <p:blipFill>
          <a:blip r:embed="rId3">
            <a:alphaModFix/>
          </a:blip>
          <a:stretch>
            <a:fillRect/>
          </a:stretch>
        </p:blipFill>
        <p:spPr>
          <a:xfrm>
            <a:off x="4724400" y="1676400"/>
            <a:ext cx="3962400" cy="396240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1"/>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High Touch Counseling Tools</a:t>
            </a:r>
            <a:endParaRPr/>
          </a:p>
        </p:txBody>
      </p:sp>
      <p:sp>
        <p:nvSpPr>
          <p:cNvPr id="395" name="Google Shape;395;p51"/>
          <p:cNvSpPr txBox="1">
            <a:spLocks noGrp="1"/>
          </p:cNvSpPr>
          <p:nvPr>
            <p:ph type="body" idx="1"/>
          </p:nvPr>
        </p:nvSpPr>
        <p:spPr>
          <a:xfrm>
            <a:off x="4572000" y="1600200"/>
            <a:ext cx="4114800" cy="3813900"/>
          </a:xfrm>
          <a:prstGeom prst="rect">
            <a:avLst/>
          </a:prstGeom>
        </p:spPr>
        <p:txBody>
          <a:bodyPr spcFirstLastPara="1" wrap="square" lIns="91425" tIns="45700" rIns="91425" bIns="45700" anchor="t" anchorCtr="0">
            <a:noAutofit/>
          </a:bodyPr>
          <a:lstStyle/>
          <a:p>
            <a:pPr marL="457200" marR="0" lvl="0" indent="-325755" algn="l" rtl="0">
              <a:lnSpc>
                <a:spcPct val="100000"/>
              </a:lnSpc>
              <a:spcBef>
                <a:spcPts val="360"/>
              </a:spcBef>
              <a:spcAft>
                <a:spcPts val="0"/>
              </a:spcAft>
              <a:buSzPts val="1530"/>
              <a:buFont typeface="Cambria"/>
              <a:buChar char="•"/>
            </a:pPr>
            <a:r>
              <a:rPr lang="en-US">
                <a:latin typeface="Cambria"/>
                <a:ea typeface="Cambria"/>
                <a:cs typeface="Cambria"/>
                <a:sym typeface="Cambria"/>
              </a:rPr>
              <a:t>Outreach to elementary /middle  / high schools</a:t>
            </a:r>
            <a:endParaRPr>
              <a:latin typeface="Cambria"/>
              <a:ea typeface="Cambria"/>
              <a:cs typeface="Cambria"/>
              <a:sym typeface="Cambria"/>
            </a:endParaRPr>
          </a:p>
          <a:p>
            <a:pPr marL="457200" marR="0" lvl="0" indent="-325755" algn="l" rtl="0">
              <a:lnSpc>
                <a:spcPct val="100000"/>
              </a:lnSpc>
              <a:spcBef>
                <a:spcPts val="0"/>
              </a:spcBef>
              <a:spcAft>
                <a:spcPts val="0"/>
              </a:spcAft>
              <a:buSzPts val="1530"/>
              <a:buFont typeface="Cambria"/>
              <a:buChar char="•"/>
            </a:pPr>
            <a:r>
              <a:rPr lang="en-US">
                <a:latin typeface="Cambria"/>
                <a:ea typeface="Cambria"/>
                <a:cs typeface="Cambria"/>
                <a:sym typeface="Cambria"/>
              </a:rPr>
              <a:t>Inreach to enrolled students</a:t>
            </a:r>
            <a:endParaRPr>
              <a:latin typeface="Cambria"/>
              <a:ea typeface="Cambria"/>
              <a:cs typeface="Cambria"/>
              <a:sym typeface="Cambria"/>
            </a:endParaRPr>
          </a:p>
          <a:p>
            <a:pPr marL="457200" marR="0" lvl="0" indent="-325755" algn="l" rtl="0">
              <a:lnSpc>
                <a:spcPct val="100000"/>
              </a:lnSpc>
              <a:spcBef>
                <a:spcPts val="0"/>
              </a:spcBef>
              <a:spcAft>
                <a:spcPts val="0"/>
              </a:spcAft>
              <a:buSzPts val="1530"/>
              <a:buFont typeface="Cambria"/>
              <a:buChar char="•"/>
            </a:pPr>
            <a:r>
              <a:rPr lang="en-US">
                <a:latin typeface="Cambria"/>
                <a:ea typeface="Cambria"/>
                <a:cs typeface="Cambria"/>
                <a:sym typeface="Cambria"/>
              </a:rPr>
              <a:t>Postcards and other low-tech, human correspondence</a:t>
            </a:r>
            <a:endParaRPr>
              <a:latin typeface="Cambria"/>
              <a:ea typeface="Cambria"/>
              <a:cs typeface="Cambria"/>
              <a:sym typeface="Cambria"/>
            </a:endParaRPr>
          </a:p>
          <a:p>
            <a:pPr marL="457200" marR="0" lvl="0" indent="-325755" algn="l" rtl="0">
              <a:lnSpc>
                <a:spcPct val="100000"/>
              </a:lnSpc>
              <a:spcBef>
                <a:spcPts val="0"/>
              </a:spcBef>
              <a:spcAft>
                <a:spcPts val="0"/>
              </a:spcAft>
              <a:buSzPts val="1530"/>
              <a:buFont typeface="Cambria"/>
              <a:buChar char="•"/>
            </a:pPr>
            <a:r>
              <a:rPr lang="en-US">
                <a:latin typeface="Cambria"/>
                <a:ea typeface="Cambria"/>
                <a:cs typeface="Cambria"/>
                <a:sym typeface="Cambria"/>
              </a:rPr>
              <a:t>Video conferencing (low-tech/human-initiated)</a:t>
            </a:r>
            <a:endParaRPr/>
          </a:p>
        </p:txBody>
      </p:sp>
      <p:sp>
        <p:nvSpPr>
          <p:cNvPr id="396" name="Google Shape;396;p51"/>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n-US"/>
              <a:t>15</a:t>
            </a:fld>
            <a:endParaRPr/>
          </a:p>
        </p:txBody>
      </p:sp>
      <p:pic>
        <p:nvPicPr>
          <p:cNvPr id="398" name="Google Shape;398;p51"/>
          <p:cNvPicPr preferRelativeResize="0"/>
          <p:nvPr/>
        </p:nvPicPr>
        <p:blipFill>
          <a:blip r:embed="rId3">
            <a:alphaModFix/>
          </a:blip>
          <a:stretch>
            <a:fillRect/>
          </a:stretch>
        </p:blipFill>
        <p:spPr>
          <a:xfrm>
            <a:off x="152400" y="1676400"/>
            <a:ext cx="4267202" cy="2632524"/>
          </a:xfrm>
          <a:prstGeom prst="rect">
            <a:avLst/>
          </a:prstGeom>
          <a:noFill/>
          <a:ln>
            <a:noFill/>
          </a:ln>
        </p:spPr>
      </p:pic>
      <p:sp>
        <p:nvSpPr>
          <p:cNvPr id="399" name="Google Shape;399;p51"/>
          <p:cNvSpPr txBox="1"/>
          <p:nvPr/>
        </p:nvSpPr>
        <p:spPr>
          <a:xfrm>
            <a:off x="152400" y="4535300"/>
            <a:ext cx="4708200" cy="1748700"/>
          </a:xfrm>
          <a:prstGeom prst="rect">
            <a:avLst/>
          </a:prstGeom>
          <a:noFill/>
          <a:ln>
            <a:noFill/>
          </a:ln>
        </p:spPr>
        <p:txBody>
          <a:bodyPr spcFirstLastPara="1" wrap="square" lIns="91425" tIns="91425" rIns="91425" bIns="91425" anchor="t" anchorCtr="0">
            <a:noAutofit/>
          </a:bodyPr>
          <a:lstStyle/>
          <a:p>
            <a:pPr marL="457200" lvl="0" indent="-325755" algn="l" rtl="0">
              <a:spcBef>
                <a:spcPts val="360"/>
              </a:spcBef>
              <a:spcAft>
                <a:spcPts val="0"/>
              </a:spcAft>
              <a:buClr>
                <a:schemeClr val="accent1"/>
              </a:buClr>
              <a:buSzPts val="1530"/>
              <a:buFont typeface="Cambria"/>
              <a:buChar char="•"/>
            </a:pPr>
            <a:r>
              <a:rPr lang="en-US" sz="2400">
                <a:solidFill>
                  <a:schemeClr val="dk1"/>
                </a:solidFill>
                <a:latin typeface="Cambria"/>
                <a:ea typeface="Cambria"/>
                <a:cs typeface="Cambria"/>
                <a:sym typeface="Cambria"/>
              </a:rPr>
              <a:t>Online counseling (low-tech/human-initiated)</a:t>
            </a:r>
            <a:endParaRPr sz="2400">
              <a:solidFill>
                <a:schemeClr val="dk1"/>
              </a:solidFill>
              <a:latin typeface="Cambria"/>
              <a:ea typeface="Cambria"/>
              <a:cs typeface="Cambria"/>
              <a:sym typeface="Cambria"/>
            </a:endParaRPr>
          </a:p>
          <a:p>
            <a:pPr marL="457200" lvl="0" indent="-325755" algn="l" rtl="0">
              <a:spcBef>
                <a:spcPts val="0"/>
              </a:spcBef>
              <a:spcAft>
                <a:spcPts val="0"/>
              </a:spcAft>
              <a:buClr>
                <a:schemeClr val="accent1"/>
              </a:buClr>
              <a:buSzPts val="1530"/>
              <a:buFont typeface="Cambria"/>
              <a:buChar char="•"/>
            </a:pPr>
            <a:r>
              <a:rPr lang="en-US" sz="2400">
                <a:solidFill>
                  <a:schemeClr val="dk1"/>
                </a:solidFill>
                <a:latin typeface="Cambria"/>
                <a:ea typeface="Cambria"/>
                <a:cs typeface="Cambria"/>
                <a:sym typeface="Cambria"/>
              </a:rPr>
              <a:t>Teaching, not Telling (high touch interaction to help student learn key processes) </a:t>
            </a:r>
            <a:endParaRPr sz="2400">
              <a:solidFill>
                <a:schemeClr val="dk1"/>
              </a:solidFill>
              <a:latin typeface="Calibri"/>
              <a:ea typeface="Calibri"/>
              <a:cs typeface="Calibri"/>
              <a:sym typeface="Calibri"/>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2"/>
          <p:cNvSpPr txBox="1">
            <a:spLocks noGrp="1"/>
          </p:cNvSpPr>
          <p:nvPr>
            <p:ph type="title"/>
          </p:nvPr>
        </p:nvSpPr>
        <p:spPr>
          <a:xfrm>
            <a:off x="457200" y="822158"/>
            <a:ext cx="82296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Calibri"/>
              <a:buNone/>
            </a:pPr>
            <a:r>
              <a:rPr lang="en-US" sz="3000">
                <a:solidFill>
                  <a:schemeClr val="dk1"/>
                </a:solidFill>
                <a:highlight>
                  <a:srgbClr val="FFFFFF"/>
                </a:highlight>
                <a:latin typeface="Roboto"/>
                <a:ea typeface="Roboto"/>
                <a:cs typeface="Roboto"/>
                <a:sym typeface="Roboto"/>
              </a:rPr>
              <a:t>Has your college experimented with embedded counselors within schools or metamajors? If so, how is it working? </a:t>
            </a:r>
            <a:endParaRPr sz="3000">
              <a:solidFill>
                <a:schemeClr val="dk1"/>
              </a:solidFill>
              <a:highlight>
                <a:srgbClr val="FFFFFF"/>
              </a:highlight>
              <a:latin typeface="Roboto"/>
              <a:ea typeface="Roboto"/>
              <a:cs typeface="Roboto"/>
              <a:sym typeface="Roboto"/>
            </a:endParaRPr>
          </a:p>
        </p:txBody>
      </p:sp>
      <p:sp>
        <p:nvSpPr>
          <p:cNvPr id="405" name="Google Shape;405;p52"/>
          <p:cNvSpPr txBox="1">
            <a:spLocks noGrp="1"/>
          </p:cNvSpPr>
          <p:nvPr>
            <p:ph type="body" idx="1"/>
          </p:nvPr>
        </p:nvSpPr>
        <p:spPr>
          <a:xfrm>
            <a:off x="457200" y="1812750"/>
            <a:ext cx="8229600" cy="2586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1530"/>
              <a:buNone/>
            </a:pPr>
            <a:endParaRPr b="1"/>
          </a:p>
          <a:p>
            <a:pPr marL="0" lvl="0" indent="0" algn="ctr" rtl="0">
              <a:lnSpc>
                <a:spcPct val="100000"/>
              </a:lnSpc>
              <a:spcBef>
                <a:spcPts val="480"/>
              </a:spcBef>
              <a:spcAft>
                <a:spcPts val="0"/>
              </a:spcAft>
              <a:buSzPts val="1530"/>
              <a:buNone/>
            </a:pPr>
            <a:r>
              <a:rPr lang="en-US" b="1"/>
              <a:t>?????</a:t>
            </a:r>
            <a:endParaRPr b="1"/>
          </a:p>
          <a:p>
            <a:pPr marL="0" lvl="0" indent="0" algn="ctr" rtl="0">
              <a:lnSpc>
                <a:spcPct val="100000"/>
              </a:lnSpc>
              <a:spcBef>
                <a:spcPts val="480"/>
              </a:spcBef>
              <a:spcAft>
                <a:spcPts val="0"/>
              </a:spcAft>
              <a:buSzPts val="1530"/>
              <a:buNone/>
            </a:pPr>
            <a:r>
              <a:rPr lang="en-US"/>
              <a:t/>
            </a:r>
            <a:br>
              <a:rPr lang="en-US"/>
            </a:br>
            <a:r>
              <a:rPr lang="en-US"/>
              <a:t>Please place your responses in the chat</a:t>
            </a:r>
            <a:br>
              <a:rPr lang="en-US"/>
            </a:br>
            <a:endParaRPr/>
          </a:p>
        </p:txBody>
      </p:sp>
      <p:sp>
        <p:nvSpPr>
          <p:cNvPr id="406" name="Google Shape;406;p52"/>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16</a:t>
            </a:fld>
            <a:endParaRPr/>
          </a:p>
        </p:txBody>
      </p:sp>
      <p:pic>
        <p:nvPicPr>
          <p:cNvPr id="408" name="Google Shape;408;p52"/>
          <p:cNvPicPr preferRelativeResize="0"/>
          <p:nvPr/>
        </p:nvPicPr>
        <p:blipFill rotWithShape="1">
          <a:blip r:embed="rId3">
            <a:alphaModFix/>
          </a:blip>
          <a:srcRect/>
          <a:stretch/>
        </p:blipFill>
        <p:spPr>
          <a:xfrm>
            <a:off x="288000" y="4291275"/>
            <a:ext cx="3943350" cy="238125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3"/>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Differentiated Orientation</a:t>
            </a:r>
            <a:endParaRPr/>
          </a:p>
        </p:txBody>
      </p:sp>
      <p:sp>
        <p:nvSpPr>
          <p:cNvPr id="415" name="Google Shape;415;p53"/>
          <p:cNvSpPr txBox="1">
            <a:spLocks noGrp="1"/>
          </p:cNvSpPr>
          <p:nvPr>
            <p:ph type="body" idx="1"/>
          </p:nvPr>
        </p:nvSpPr>
        <p:spPr>
          <a:xfrm>
            <a:off x="457200" y="1600200"/>
            <a:ext cx="4114800" cy="4876800"/>
          </a:xfrm>
          <a:prstGeom prst="rect">
            <a:avLst/>
          </a:prstGeom>
        </p:spPr>
        <p:txBody>
          <a:bodyPr spcFirstLastPara="1" wrap="square" lIns="91425" tIns="45700" rIns="91425" bIns="45700" anchor="t" anchorCtr="0">
            <a:noAutofit/>
          </a:bodyPr>
          <a:lstStyle/>
          <a:p>
            <a:pPr marL="457200" lvl="0" indent="-325755" algn="l" rtl="0">
              <a:spcBef>
                <a:spcPts val="360"/>
              </a:spcBef>
              <a:spcAft>
                <a:spcPts val="0"/>
              </a:spcAft>
              <a:buSzPts val="1530"/>
              <a:buChar char="•"/>
            </a:pPr>
            <a:r>
              <a:rPr lang="en-US"/>
              <a:t>Tailored orientation materials and experiences for special populations</a:t>
            </a:r>
            <a:endParaRPr/>
          </a:p>
          <a:p>
            <a:pPr marL="457200" lvl="0" indent="-325755" algn="l" rtl="0">
              <a:spcBef>
                <a:spcPts val="0"/>
              </a:spcBef>
              <a:spcAft>
                <a:spcPts val="0"/>
              </a:spcAft>
              <a:buSzPts val="1530"/>
              <a:buChar char="•"/>
            </a:pPr>
            <a:r>
              <a:rPr lang="en-US"/>
              <a:t>Adds to your equity tool kit</a:t>
            </a:r>
            <a:endParaRPr/>
          </a:p>
          <a:p>
            <a:pPr marL="457200" lvl="0" indent="-325755" algn="l" rtl="0">
              <a:spcBef>
                <a:spcPts val="0"/>
              </a:spcBef>
              <a:spcAft>
                <a:spcPts val="0"/>
              </a:spcAft>
              <a:buSzPts val="1530"/>
              <a:buChar char="•"/>
            </a:pPr>
            <a:r>
              <a:rPr lang="en-US"/>
              <a:t>Provides focused information based on past student needs</a:t>
            </a:r>
            <a:endParaRPr/>
          </a:p>
          <a:p>
            <a:pPr marL="457200" lvl="0" indent="-325755" algn="l" rtl="0">
              <a:spcBef>
                <a:spcPts val="0"/>
              </a:spcBef>
              <a:spcAft>
                <a:spcPts val="0"/>
              </a:spcAft>
              <a:buSzPts val="1530"/>
              <a:buChar char="•"/>
            </a:pPr>
            <a:r>
              <a:rPr lang="en-US"/>
              <a:t>Creates community and a support system around individual students with a “human element”</a:t>
            </a:r>
            <a:endParaRPr/>
          </a:p>
        </p:txBody>
      </p:sp>
      <p:sp>
        <p:nvSpPr>
          <p:cNvPr id="416" name="Google Shape;416;p53"/>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pic>
        <p:nvPicPr>
          <p:cNvPr id="418" name="Google Shape;418;p53"/>
          <p:cNvPicPr preferRelativeResize="0"/>
          <p:nvPr/>
        </p:nvPicPr>
        <p:blipFill>
          <a:blip r:embed="rId3">
            <a:alphaModFix/>
          </a:blip>
          <a:stretch>
            <a:fillRect/>
          </a:stretch>
        </p:blipFill>
        <p:spPr>
          <a:xfrm>
            <a:off x="4724400" y="1676400"/>
            <a:ext cx="4267199" cy="2561119"/>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4"/>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High Tech Counseling Tools</a:t>
            </a:r>
            <a:endParaRPr/>
          </a:p>
        </p:txBody>
      </p:sp>
      <p:sp>
        <p:nvSpPr>
          <p:cNvPr id="425" name="Google Shape;425;p54"/>
          <p:cNvSpPr txBox="1">
            <a:spLocks noGrp="1"/>
          </p:cNvSpPr>
          <p:nvPr>
            <p:ph type="body" idx="1"/>
          </p:nvPr>
        </p:nvSpPr>
        <p:spPr>
          <a:xfrm>
            <a:off x="457125" y="1600200"/>
            <a:ext cx="4951800" cy="2835600"/>
          </a:xfrm>
          <a:prstGeom prst="rect">
            <a:avLst/>
          </a:prstGeom>
        </p:spPr>
        <p:txBody>
          <a:bodyPr spcFirstLastPara="1" wrap="square" lIns="91425" tIns="45700" rIns="91425" bIns="45700" anchor="t" anchorCtr="0">
            <a:noAutofit/>
          </a:bodyPr>
          <a:lstStyle/>
          <a:p>
            <a:pPr marL="457200" marR="0" lvl="0" indent="-325755" algn="l" rtl="0">
              <a:lnSpc>
                <a:spcPct val="100000"/>
              </a:lnSpc>
              <a:spcBef>
                <a:spcPts val="360"/>
              </a:spcBef>
              <a:spcAft>
                <a:spcPts val="0"/>
              </a:spcAft>
              <a:buSzPts val="1530"/>
              <a:buChar char="•"/>
            </a:pPr>
            <a:r>
              <a:rPr lang="en-US"/>
              <a:t>Student profile systems for case management counseling</a:t>
            </a:r>
            <a:endParaRPr/>
          </a:p>
          <a:p>
            <a:pPr marL="457200" marR="0" lvl="0" indent="-325755" algn="l" rtl="0">
              <a:lnSpc>
                <a:spcPct val="100000"/>
              </a:lnSpc>
              <a:spcBef>
                <a:spcPts val="0"/>
              </a:spcBef>
              <a:spcAft>
                <a:spcPts val="0"/>
              </a:spcAft>
              <a:buSzPts val="1530"/>
              <a:buChar char="•"/>
            </a:pPr>
            <a:r>
              <a:rPr lang="en-US"/>
              <a:t>Early alert systems</a:t>
            </a:r>
            <a:endParaRPr/>
          </a:p>
          <a:p>
            <a:pPr marL="457200" marR="0" lvl="0" indent="-325755" algn="l" rtl="0">
              <a:lnSpc>
                <a:spcPct val="100000"/>
              </a:lnSpc>
              <a:spcBef>
                <a:spcPts val="0"/>
              </a:spcBef>
              <a:spcAft>
                <a:spcPts val="0"/>
              </a:spcAft>
              <a:buSzPts val="1530"/>
              <a:buChar char="•"/>
            </a:pPr>
            <a:r>
              <a:rPr lang="en-US"/>
              <a:t>Appointment setting software</a:t>
            </a:r>
            <a:endParaRPr/>
          </a:p>
          <a:p>
            <a:pPr marL="457200" marR="0" lvl="0" indent="-325755" algn="l" rtl="0">
              <a:lnSpc>
                <a:spcPct val="100000"/>
              </a:lnSpc>
              <a:spcBef>
                <a:spcPts val="0"/>
              </a:spcBef>
              <a:spcAft>
                <a:spcPts val="0"/>
              </a:spcAft>
              <a:buSzPts val="1530"/>
              <a:buChar char="•"/>
            </a:pPr>
            <a:r>
              <a:rPr lang="en-US"/>
              <a:t>Career exploration tools and websites </a:t>
            </a:r>
            <a:endParaRPr/>
          </a:p>
          <a:p>
            <a:pPr marL="457200" marR="0" lvl="0" indent="-325755" algn="l" rtl="0">
              <a:lnSpc>
                <a:spcPct val="100000"/>
              </a:lnSpc>
              <a:spcBef>
                <a:spcPts val="0"/>
              </a:spcBef>
              <a:spcAft>
                <a:spcPts val="0"/>
              </a:spcAft>
              <a:buSzPts val="1530"/>
              <a:buChar char="•"/>
            </a:pPr>
            <a:r>
              <a:rPr lang="en-US"/>
              <a:t>Tools to audit student progress</a:t>
            </a:r>
            <a:endParaRPr/>
          </a:p>
        </p:txBody>
      </p:sp>
      <p:sp>
        <p:nvSpPr>
          <p:cNvPr id="426" name="Google Shape;426;p54"/>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a:p>
        </p:txBody>
      </p:sp>
      <p:pic>
        <p:nvPicPr>
          <p:cNvPr id="428" name="Google Shape;428;p54"/>
          <p:cNvPicPr preferRelativeResize="0"/>
          <p:nvPr/>
        </p:nvPicPr>
        <p:blipFill>
          <a:blip r:embed="rId3">
            <a:alphaModFix/>
          </a:blip>
          <a:stretch>
            <a:fillRect/>
          </a:stretch>
        </p:blipFill>
        <p:spPr>
          <a:xfrm>
            <a:off x="719100" y="4560326"/>
            <a:ext cx="4427950" cy="2104725"/>
          </a:xfrm>
          <a:prstGeom prst="rect">
            <a:avLst/>
          </a:prstGeom>
          <a:noFill/>
          <a:ln>
            <a:noFill/>
          </a:ln>
        </p:spPr>
      </p:pic>
      <p:sp>
        <p:nvSpPr>
          <p:cNvPr id="429" name="Google Shape;429;p54"/>
          <p:cNvSpPr txBox="1"/>
          <p:nvPr/>
        </p:nvSpPr>
        <p:spPr>
          <a:xfrm>
            <a:off x="5697675" y="1600200"/>
            <a:ext cx="3000000" cy="2353800"/>
          </a:xfrm>
          <a:prstGeom prst="rect">
            <a:avLst/>
          </a:prstGeom>
          <a:noFill/>
          <a:ln>
            <a:noFill/>
          </a:ln>
        </p:spPr>
        <p:txBody>
          <a:bodyPr spcFirstLastPara="1" wrap="square" lIns="91425" tIns="91425" rIns="91425" bIns="91425" anchor="t" anchorCtr="0">
            <a:noAutofit/>
          </a:bodyPr>
          <a:lstStyle/>
          <a:p>
            <a:pPr marL="457200" lvl="0" indent="-325755" algn="l" rtl="0">
              <a:spcBef>
                <a:spcPts val="360"/>
              </a:spcBef>
              <a:spcAft>
                <a:spcPts val="0"/>
              </a:spcAft>
              <a:buClr>
                <a:schemeClr val="accent1"/>
              </a:buClr>
              <a:buSzPts val="1530"/>
              <a:buChar char="•"/>
            </a:pPr>
            <a:r>
              <a:rPr lang="en-US" sz="2400">
                <a:solidFill>
                  <a:schemeClr val="dk1"/>
                </a:solidFill>
                <a:latin typeface="Calibri"/>
                <a:ea typeface="Calibri"/>
                <a:cs typeface="Calibri"/>
                <a:sym typeface="Calibri"/>
              </a:rPr>
              <a:t>Online orientations </a:t>
            </a:r>
            <a:endParaRPr sz="2400">
              <a:solidFill>
                <a:schemeClr val="dk1"/>
              </a:solidFill>
              <a:latin typeface="Calibri"/>
              <a:ea typeface="Calibri"/>
              <a:cs typeface="Calibri"/>
              <a:sym typeface="Calibri"/>
            </a:endParaRPr>
          </a:p>
          <a:p>
            <a:pPr marL="457200" lvl="0" indent="-325755" algn="l" rtl="0">
              <a:spcBef>
                <a:spcPts val="0"/>
              </a:spcBef>
              <a:spcAft>
                <a:spcPts val="0"/>
              </a:spcAft>
              <a:buClr>
                <a:schemeClr val="accent1"/>
              </a:buClr>
              <a:buSzPts val="1530"/>
              <a:buChar char="•"/>
            </a:pPr>
            <a:r>
              <a:rPr lang="en-US" sz="2400">
                <a:solidFill>
                  <a:schemeClr val="dk1"/>
                </a:solidFill>
                <a:latin typeface="Calibri"/>
                <a:ea typeface="Calibri"/>
                <a:cs typeface="Calibri"/>
                <a:sym typeface="Calibri"/>
              </a:rPr>
              <a:t>Articulation sites (ASSIST.org)</a:t>
            </a:r>
            <a:endParaRPr sz="2400">
              <a:solidFill>
                <a:schemeClr val="dk1"/>
              </a:solidFill>
              <a:latin typeface="Calibri"/>
              <a:ea typeface="Calibri"/>
              <a:cs typeface="Calibri"/>
              <a:sym typeface="Calibri"/>
            </a:endParaRPr>
          </a:p>
          <a:p>
            <a:pPr marL="457200" lvl="0" indent="-325755" algn="l" rtl="0">
              <a:spcBef>
                <a:spcPts val="0"/>
              </a:spcBef>
              <a:spcAft>
                <a:spcPts val="0"/>
              </a:spcAft>
              <a:buClr>
                <a:schemeClr val="accent1"/>
              </a:buClr>
              <a:buSzPts val="1530"/>
              <a:buChar char="•"/>
            </a:pPr>
            <a:r>
              <a:rPr lang="en-US" sz="2400">
                <a:solidFill>
                  <a:schemeClr val="dk1"/>
                </a:solidFill>
                <a:latin typeface="Calibri"/>
                <a:ea typeface="Calibri"/>
                <a:cs typeface="Calibri"/>
                <a:sym typeface="Calibri"/>
              </a:rPr>
              <a:t>Guided Self-Placement tools</a:t>
            </a:r>
            <a:endParaRPr sz="2400">
              <a:solidFill>
                <a:schemeClr val="dk1"/>
              </a:solidFill>
              <a:latin typeface="Calibri"/>
              <a:ea typeface="Calibri"/>
              <a:cs typeface="Calibri"/>
              <a:sym typeface="Calibri"/>
            </a:endParaRPr>
          </a:p>
          <a:p>
            <a:pPr marL="457200" lvl="0" indent="-325755" algn="l" rtl="0">
              <a:spcBef>
                <a:spcPts val="0"/>
              </a:spcBef>
              <a:spcAft>
                <a:spcPts val="0"/>
              </a:spcAft>
              <a:buClr>
                <a:schemeClr val="accent1"/>
              </a:buClr>
              <a:buSzPts val="1530"/>
              <a:buChar char="•"/>
            </a:pPr>
            <a:r>
              <a:rPr lang="en-US" sz="2400">
                <a:solidFill>
                  <a:schemeClr val="dk1"/>
                </a:solidFill>
                <a:latin typeface="Calibri"/>
                <a:ea typeface="Calibri"/>
                <a:cs typeface="Calibri"/>
                <a:sym typeface="Calibri"/>
              </a:rPr>
              <a:t>“Degree with a Guarantee”</a:t>
            </a:r>
            <a:endParaRPr sz="2400">
              <a:solidFill>
                <a:schemeClr val="dk1"/>
              </a:solidFill>
              <a:latin typeface="Calibri"/>
              <a:ea typeface="Calibri"/>
              <a:cs typeface="Calibri"/>
              <a:sym typeface="Calibri"/>
            </a:endParaRPr>
          </a:p>
          <a:p>
            <a:pPr marL="0" lvl="0" indent="0" algn="l" rtl="0">
              <a:spcBef>
                <a:spcPts val="360"/>
              </a:spcBef>
              <a:spcAft>
                <a:spcPts val="0"/>
              </a:spcAft>
              <a:buNone/>
            </a:pPr>
            <a:endParaRPr sz="2400">
              <a:solidFill>
                <a:schemeClr val="dk1"/>
              </a:solidFill>
              <a:latin typeface="Calibri"/>
              <a:ea typeface="Calibri"/>
              <a:cs typeface="Calibri"/>
              <a:sym typeface="Calibri"/>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5"/>
          <p:cNvSpPr txBox="1">
            <a:spLocks noGrp="1"/>
          </p:cNvSpPr>
          <p:nvPr>
            <p:ph type="title"/>
          </p:nvPr>
        </p:nvSpPr>
        <p:spPr>
          <a:xfrm>
            <a:off x="457200" y="822158"/>
            <a:ext cx="82296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Calibri"/>
              <a:buNone/>
            </a:pPr>
            <a:r>
              <a:rPr lang="en-US" sz="3000">
                <a:solidFill>
                  <a:schemeClr val="dk1"/>
                </a:solidFill>
                <a:highlight>
                  <a:srgbClr val="FFFFFF"/>
                </a:highlight>
                <a:latin typeface="Roboto"/>
                <a:ea typeface="Roboto"/>
                <a:cs typeface="Roboto"/>
                <a:sym typeface="Roboto"/>
              </a:rPr>
              <a:t>What tools have you found to be engaging for students since you began to design and implement a guided pathways framework?</a:t>
            </a:r>
            <a:endParaRPr sz="3000">
              <a:solidFill>
                <a:schemeClr val="dk1"/>
              </a:solidFill>
              <a:highlight>
                <a:srgbClr val="FFFFFF"/>
              </a:highlight>
              <a:latin typeface="Roboto"/>
              <a:ea typeface="Roboto"/>
              <a:cs typeface="Roboto"/>
              <a:sym typeface="Roboto"/>
            </a:endParaRPr>
          </a:p>
        </p:txBody>
      </p:sp>
      <p:sp>
        <p:nvSpPr>
          <p:cNvPr id="435" name="Google Shape;435;p55"/>
          <p:cNvSpPr txBox="1">
            <a:spLocks noGrp="1"/>
          </p:cNvSpPr>
          <p:nvPr>
            <p:ph type="body" idx="1"/>
          </p:nvPr>
        </p:nvSpPr>
        <p:spPr>
          <a:xfrm>
            <a:off x="457200" y="1812750"/>
            <a:ext cx="8229600" cy="2586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80"/>
              </a:spcBef>
              <a:spcAft>
                <a:spcPts val="0"/>
              </a:spcAft>
              <a:buSzPts val="1530"/>
              <a:buNone/>
            </a:pPr>
            <a:endParaRPr b="1"/>
          </a:p>
          <a:p>
            <a:pPr marL="0" lvl="0" indent="0" algn="ctr" rtl="0">
              <a:lnSpc>
                <a:spcPct val="100000"/>
              </a:lnSpc>
              <a:spcBef>
                <a:spcPts val="480"/>
              </a:spcBef>
              <a:spcAft>
                <a:spcPts val="0"/>
              </a:spcAft>
              <a:buSzPts val="1530"/>
              <a:buNone/>
            </a:pPr>
            <a:r>
              <a:rPr lang="en-US" b="1"/>
              <a:t>?????</a:t>
            </a:r>
            <a:endParaRPr b="1"/>
          </a:p>
          <a:p>
            <a:pPr marL="0" lvl="0" indent="0" algn="ctr" rtl="0">
              <a:lnSpc>
                <a:spcPct val="100000"/>
              </a:lnSpc>
              <a:spcBef>
                <a:spcPts val="480"/>
              </a:spcBef>
              <a:spcAft>
                <a:spcPts val="0"/>
              </a:spcAft>
              <a:buSzPts val="1530"/>
              <a:buNone/>
            </a:pPr>
            <a:r>
              <a:rPr lang="en-US"/>
              <a:t/>
            </a:r>
            <a:br>
              <a:rPr lang="en-US"/>
            </a:br>
            <a:r>
              <a:rPr lang="en-US"/>
              <a:t>Please place your responses in the chat</a:t>
            </a:r>
            <a:br>
              <a:rPr lang="en-US"/>
            </a:br>
            <a:endParaRPr/>
          </a:p>
        </p:txBody>
      </p:sp>
      <p:sp>
        <p:nvSpPr>
          <p:cNvPr id="436" name="Google Shape;436;p55"/>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19</a:t>
            </a:fld>
            <a:endParaRPr/>
          </a:p>
        </p:txBody>
      </p:sp>
      <p:pic>
        <p:nvPicPr>
          <p:cNvPr id="438" name="Google Shape;438;p55"/>
          <p:cNvPicPr preferRelativeResize="0"/>
          <p:nvPr/>
        </p:nvPicPr>
        <p:blipFill rotWithShape="1">
          <a:blip r:embed="rId3">
            <a:alphaModFix/>
          </a:blip>
          <a:srcRect/>
          <a:stretch/>
        </p:blipFill>
        <p:spPr>
          <a:xfrm>
            <a:off x="288000" y="4291275"/>
            <a:ext cx="3943350" cy="238125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8"/>
          <p:cNvSpPr txBox="1">
            <a:spLocks noGrp="1"/>
          </p:cNvSpPr>
          <p:nvPr>
            <p:ph type="ctrTitle"/>
          </p:nvPr>
        </p:nvSpPr>
        <p:spPr>
          <a:xfrm>
            <a:off x="602725" y="1673875"/>
            <a:ext cx="7960800" cy="13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3600"/>
              <a:buFont typeface="Calibri"/>
              <a:buNone/>
            </a:pPr>
            <a:r>
              <a:rPr lang="en-US" sz="4200">
                <a:latin typeface="Arial"/>
                <a:ea typeface="Arial"/>
                <a:cs typeface="Arial"/>
                <a:sym typeface="Arial"/>
              </a:rPr>
              <a:t>Developing Practices and Materials for Counseling</a:t>
            </a:r>
            <a:endParaRPr sz="4200" b="1">
              <a:solidFill>
                <a:srgbClr val="C00000"/>
              </a:solidFill>
              <a:latin typeface="Arial"/>
              <a:ea typeface="Arial"/>
              <a:cs typeface="Arial"/>
              <a:sym typeface="Arial"/>
            </a:endParaRPr>
          </a:p>
        </p:txBody>
      </p:sp>
      <p:sp>
        <p:nvSpPr>
          <p:cNvPr id="267" name="Google Shape;267;p38"/>
          <p:cNvSpPr txBox="1">
            <a:spLocks noGrp="1"/>
          </p:cNvSpPr>
          <p:nvPr>
            <p:ph type="subTitle" idx="1"/>
          </p:nvPr>
        </p:nvSpPr>
        <p:spPr>
          <a:xfrm>
            <a:off x="602725" y="3591725"/>
            <a:ext cx="8084100" cy="310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40"/>
              <a:buNone/>
            </a:pPr>
            <a:r>
              <a:rPr lang="en-US" sz="2000" b="1">
                <a:latin typeface="Arial"/>
                <a:ea typeface="Arial"/>
                <a:cs typeface="Arial"/>
                <a:sym typeface="Arial"/>
              </a:rPr>
              <a:t>Presenters: </a:t>
            </a:r>
            <a:endParaRPr sz="2000">
              <a:latin typeface="Arial"/>
              <a:ea typeface="Arial"/>
              <a:cs typeface="Arial"/>
              <a:sym typeface="Arial"/>
            </a:endParaRPr>
          </a:p>
          <a:p>
            <a:pPr marL="0" lvl="0" indent="0" algn="l" rtl="0">
              <a:lnSpc>
                <a:spcPct val="100000"/>
              </a:lnSpc>
              <a:spcBef>
                <a:spcPts val="360"/>
              </a:spcBef>
              <a:spcAft>
                <a:spcPts val="0"/>
              </a:spcAft>
              <a:buSzPts val="1530"/>
              <a:buNone/>
            </a:pPr>
            <a:r>
              <a:rPr lang="en-US" sz="2000">
                <a:latin typeface="Arial"/>
                <a:ea typeface="Arial"/>
                <a:cs typeface="Arial"/>
                <a:sym typeface="Arial"/>
              </a:rPr>
              <a:t>Randy Beach, ASCCC Guided Pathways Lead, Southwestern College</a:t>
            </a:r>
            <a:endParaRPr sz="2000">
              <a:latin typeface="Arial"/>
              <a:ea typeface="Arial"/>
              <a:cs typeface="Arial"/>
              <a:sym typeface="Arial"/>
            </a:endParaRPr>
          </a:p>
          <a:p>
            <a:pPr marL="0" lvl="0" indent="0" algn="l" rtl="0">
              <a:lnSpc>
                <a:spcPct val="100000"/>
              </a:lnSpc>
              <a:spcBef>
                <a:spcPts val="360"/>
              </a:spcBef>
              <a:spcAft>
                <a:spcPts val="0"/>
              </a:spcAft>
              <a:buSzPts val="1530"/>
              <a:buNone/>
            </a:pPr>
            <a:r>
              <a:rPr lang="en-US" sz="2000">
                <a:latin typeface="Arial"/>
                <a:ea typeface="Arial"/>
                <a:cs typeface="Arial"/>
                <a:sym typeface="Arial"/>
              </a:rPr>
              <a:t>Janet Fulks, ASCCC Guided Pathways Lead, Capacity Building</a:t>
            </a:r>
            <a:endParaRPr sz="2000">
              <a:latin typeface="Arial"/>
              <a:ea typeface="Arial"/>
              <a:cs typeface="Arial"/>
              <a:sym typeface="Arial"/>
            </a:endParaRPr>
          </a:p>
          <a:p>
            <a:pPr marL="0" lvl="0" indent="0" algn="l" rtl="0">
              <a:lnSpc>
                <a:spcPct val="100000"/>
              </a:lnSpc>
              <a:spcBef>
                <a:spcPts val="360"/>
              </a:spcBef>
              <a:spcAft>
                <a:spcPts val="0"/>
              </a:spcAft>
              <a:buSzPts val="1530"/>
              <a:buNone/>
            </a:pPr>
            <a:r>
              <a:rPr lang="en-US" sz="2000">
                <a:latin typeface="Arial"/>
                <a:ea typeface="Arial"/>
                <a:cs typeface="Arial"/>
                <a:sym typeface="Arial"/>
              </a:rPr>
              <a:t>Ty Simpson, San Bernardino Valley College, Guided Pathways Task Force</a:t>
            </a:r>
            <a:endParaRPr sz="2000">
              <a:latin typeface="Arial"/>
              <a:ea typeface="Arial"/>
              <a:cs typeface="Arial"/>
              <a:sym typeface="Arial"/>
            </a:endParaRPr>
          </a:p>
          <a:p>
            <a:pPr marL="0" lvl="0" indent="0" algn="l" rtl="0">
              <a:lnSpc>
                <a:spcPct val="100000"/>
              </a:lnSpc>
              <a:spcBef>
                <a:spcPts val="360"/>
              </a:spcBef>
              <a:spcAft>
                <a:spcPts val="0"/>
              </a:spcAft>
              <a:buSzPts val="1530"/>
              <a:buNone/>
            </a:pPr>
            <a:r>
              <a:rPr lang="en-US" sz="2000">
                <a:latin typeface="Arial"/>
                <a:ea typeface="Arial"/>
                <a:cs typeface="Arial"/>
                <a:sym typeface="Arial"/>
              </a:rPr>
              <a:t>Teresa Aldredge, Counselor/Umoja Diop Scholars Coordinator</a:t>
            </a:r>
            <a:endParaRPr sz="2000">
              <a:latin typeface="Arial"/>
              <a:ea typeface="Arial"/>
              <a:cs typeface="Arial"/>
              <a:sym typeface="Arial"/>
            </a:endParaRPr>
          </a:p>
          <a:p>
            <a:pPr marL="0" lvl="0" indent="0" algn="l" rtl="0">
              <a:lnSpc>
                <a:spcPct val="100000"/>
              </a:lnSpc>
              <a:spcBef>
                <a:spcPts val="360"/>
              </a:spcBef>
              <a:spcAft>
                <a:spcPts val="0"/>
              </a:spcAft>
              <a:buSzPts val="1530"/>
              <a:buNone/>
            </a:pPr>
            <a:r>
              <a:rPr lang="en-US" sz="2000">
                <a:latin typeface="Arial"/>
                <a:ea typeface="Arial"/>
                <a:cs typeface="Arial"/>
                <a:sym typeface="Arial"/>
              </a:rPr>
              <a:t>Cosumnes River Colleges</a:t>
            </a:r>
            <a:endParaRPr sz="2000">
              <a:latin typeface="Arial"/>
              <a:ea typeface="Arial"/>
              <a:cs typeface="Arial"/>
              <a:sym typeface="Arial"/>
            </a:endParaRPr>
          </a:p>
        </p:txBody>
      </p:sp>
      <p:pic>
        <p:nvPicPr>
          <p:cNvPr id="268" name="Google Shape;268;p38" descr="ASCCC_Logo"/>
          <p:cNvPicPr preferRelativeResize="0"/>
          <p:nvPr/>
        </p:nvPicPr>
        <p:blipFill rotWithShape="1">
          <a:blip r:embed="rId3">
            <a:alphaModFix/>
          </a:blip>
          <a:srcRect/>
          <a:stretch/>
        </p:blipFill>
        <p:spPr>
          <a:xfrm>
            <a:off x="2249507" y="400050"/>
            <a:ext cx="4231671" cy="786471"/>
          </a:xfrm>
          <a:prstGeom prst="rect">
            <a:avLst/>
          </a:prstGeom>
          <a:noFill/>
          <a:ln>
            <a:noFill/>
          </a:ln>
        </p:spPr>
      </p:pic>
      <p:sp>
        <p:nvSpPr>
          <p:cNvPr id="269" name="Google Shape;269;p38"/>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Font typeface="Calibri"/>
              <a:buNone/>
            </a:pPr>
            <a:r>
              <a:rPr lang="en-US" sz="3600"/>
              <a:t>Orientation and Career Exploration Processes</a:t>
            </a:r>
            <a:endParaRPr/>
          </a:p>
        </p:txBody>
      </p:sp>
      <p:sp>
        <p:nvSpPr>
          <p:cNvPr id="445" name="Google Shape;445;p56"/>
          <p:cNvSpPr txBox="1">
            <a:spLocks noGrp="1"/>
          </p:cNvSpPr>
          <p:nvPr>
            <p:ph type="body" idx="1"/>
          </p:nvPr>
        </p:nvSpPr>
        <p:spPr>
          <a:xfrm>
            <a:off x="457200" y="1524000"/>
            <a:ext cx="8229600" cy="49530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040"/>
              <a:buChar char="•"/>
            </a:pPr>
            <a:r>
              <a:rPr lang="en-US"/>
              <a:t>Career counseling as a more intentional part of the comprehensive educational plan</a:t>
            </a:r>
            <a:endParaRPr/>
          </a:p>
          <a:p>
            <a:pPr marL="182880" lvl="0" indent="-182880" algn="l" rtl="0">
              <a:spcBef>
                <a:spcPts val="480"/>
              </a:spcBef>
              <a:spcAft>
                <a:spcPts val="0"/>
              </a:spcAft>
              <a:buSzPts val="2040"/>
              <a:buChar char="•"/>
            </a:pPr>
            <a:r>
              <a:rPr lang="en-US"/>
              <a:t>The Educational Planning Initiative as a tool to work with students </a:t>
            </a:r>
            <a:r>
              <a:rPr lang="en-US" u="sng">
                <a:solidFill>
                  <a:schemeClr val="hlink"/>
                </a:solidFill>
                <a:hlinkClick r:id="rId3"/>
              </a:rPr>
              <a:t>https://cccedplan.org/</a:t>
            </a:r>
            <a:r>
              <a:rPr lang="en-US"/>
              <a:t> </a:t>
            </a:r>
            <a:endParaRPr/>
          </a:p>
          <a:p>
            <a:pPr marL="182880" lvl="0" indent="-182880" algn="l" rtl="0">
              <a:spcBef>
                <a:spcPts val="480"/>
              </a:spcBef>
              <a:spcAft>
                <a:spcPts val="0"/>
              </a:spcAft>
              <a:buSzPts val="2040"/>
              <a:buChar char="•"/>
            </a:pPr>
            <a:r>
              <a:rPr lang="en-US"/>
              <a:t>Career Coach and other technologies </a:t>
            </a:r>
            <a:r>
              <a:rPr lang="en-US" u="sng">
                <a:solidFill>
                  <a:schemeClr val="hlink"/>
                </a:solidFill>
                <a:hlinkClick r:id="rId4"/>
              </a:rPr>
              <a:t>https://www.economicmodeling.com/student-success/</a:t>
            </a:r>
            <a:endParaRPr/>
          </a:p>
          <a:p>
            <a:pPr marL="182880" lvl="0" indent="-182880" algn="l" rtl="0">
              <a:spcBef>
                <a:spcPts val="480"/>
              </a:spcBef>
              <a:spcAft>
                <a:spcPts val="0"/>
              </a:spcAft>
              <a:buSzPts val="2040"/>
              <a:buChar char="•"/>
            </a:pPr>
            <a:r>
              <a:rPr lang="en-US"/>
              <a:t>Building strong industry partnerships and collaborations</a:t>
            </a:r>
            <a:endParaRPr/>
          </a:p>
          <a:p>
            <a:pPr marL="182880" lvl="0" indent="-182880" algn="l" rtl="0">
              <a:spcBef>
                <a:spcPts val="480"/>
              </a:spcBef>
              <a:spcAft>
                <a:spcPts val="0"/>
              </a:spcAft>
              <a:buSzPts val="2040"/>
              <a:buChar char="•"/>
            </a:pPr>
            <a:r>
              <a:rPr lang="en-US"/>
              <a:t>Onboarding and Offboarding Internships</a:t>
            </a:r>
            <a:endParaRPr/>
          </a:p>
          <a:p>
            <a:pPr marL="0" lvl="0" indent="0" algn="l" rtl="0">
              <a:spcBef>
                <a:spcPts val="480"/>
              </a:spcBef>
              <a:spcAft>
                <a:spcPts val="0"/>
              </a:spcAft>
              <a:buSzPts val="2040"/>
              <a:buNone/>
            </a:pPr>
            <a:endParaRPr/>
          </a:p>
          <a:p>
            <a:pPr marL="182880" lvl="0" indent="-53339" algn="l" rtl="0">
              <a:spcBef>
                <a:spcPts val="480"/>
              </a:spcBef>
              <a:spcAft>
                <a:spcPts val="0"/>
              </a:spcAft>
              <a:buSzPts val="2040"/>
              <a:buNone/>
            </a:pPr>
            <a:endParaRPr/>
          </a:p>
          <a:p>
            <a:pPr marL="182880" lvl="0" indent="-53339" algn="l" rtl="0">
              <a:spcBef>
                <a:spcPts val="480"/>
              </a:spcBef>
              <a:spcAft>
                <a:spcPts val="0"/>
              </a:spcAft>
              <a:buSzPts val="2040"/>
              <a:buNone/>
            </a:pPr>
            <a:endParaRPr/>
          </a:p>
        </p:txBody>
      </p:sp>
      <p:sp>
        <p:nvSpPr>
          <p:cNvPr id="446" name="Google Shape;446;p56"/>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7"/>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a:p>
        </p:txBody>
      </p:sp>
      <p:pic>
        <p:nvPicPr>
          <p:cNvPr id="454" name="Google Shape;454;p57" descr="Screen Clipping"/>
          <p:cNvPicPr preferRelativeResize="0"/>
          <p:nvPr/>
        </p:nvPicPr>
        <p:blipFill rotWithShape="1">
          <a:blip r:embed="rId3">
            <a:alphaModFix/>
          </a:blip>
          <a:srcRect t="3700" r="6629" b="1413"/>
          <a:stretch/>
        </p:blipFill>
        <p:spPr>
          <a:xfrm>
            <a:off x="2192694" y="419880"/>
            <a:ext cx="6858001" cy="5206481"/>
          </a:xfrm>
          <a:prstGeom prst="rect">
            <a:avLst/>
          </a:prstGeom>
          <a:noFill/>
          <a:ln>
            <a:noFill/>
          </a:ln>
        </p:spPr>
      </p:pic>
      <p:sp>
        <p:nvSpPr>
          <p:cNvPr id="455" name="Google Shape;455;p57"/>
          <p:cNvSpPr txBox="1"/>
          <p:nvPr/>
        </p:nvSpPr>
        <p:spPr>
          <a:xfrm>
            <a:off x="270588" y="615820"/>
            <a:ext cx="2052600" cy="5355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No Cost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College Configurable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Complements / supplements existing onboarding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4"/>
              </a:rPr>
              <a:t>https://cccedplan.org/ccc-mypath/ccc-mypath-overview</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MYPATH Webinar</a:t>
            </a:r>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Wednesday, March 13, 2019</a:t>
            </a:r>
            <a:endParaRPr/>
          </a:p>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5"/>
              </a:rPr>
              <a:t>epi@ccctechcenter.org</a:t>
            </a:r>
            <a:r>
              <a:rPr lang="en-US"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000"/>
              <a:buFont typeface="Calibri"/>
              <a:buNone/>
            </a:pPr>
            <a:endParaRPr/>
          </a:p>
        </p:txBody>
      </p:sp>
      <p:sp>
        <p:nvSpPr>
          <p:cNvPr id="463" name="Google Shape;463;p5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880" lvl="0" indent="-53339" algn="l" rtl="0">
              <a:spcBef>
                <a:spcPts val="0"/>
              </a:spcBef>
              <a:spcAft>
                <a:spcPts val="0"/>
              </a:spcAft>
              <a:buSzPts val="2040"/>
              <a:buNone/>
            </a:pPr>
            <a:endParaRPr/>
          </a:p>
        </p:txBody>
      </p:sp>
      <p:sp>
        <p:nvSpPr>
          <p:cNvPr id="464" name="Google Shape;464;p58"/>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pic>
        <p:nvPicPr>
          <p:cNvPr id="465" name="Google Shape;465;p58" descr="Screen Clipping"/>
          <p:cNvPicPr preferRelativeResize="0"/>
          <p:nvPr/>
        </p:nvPicPr>
        <p:blipFill rotWithShape="1">
          <a:blip r:embed="rId3">
            <a:alphaModFix/>
          </a:blip>
          <a:srcRect/>
          <a:stretch/>
        </p:blipFill>
        <p:spPr>
          <a:xfrm>
            <a:off x="0" y="512514"/>
            <a:ext cx="9143999" cy="58329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9"/>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pic>
        <p:nvPicPr>
          <p:cNvPr id="472" name="Google Shape;472;p59" descr="Screen Clipping"/>
          <p:cNvPicPr preferRelativeResize="0"/>
          <p:nvPr/>
        </p:nvPicPr>
        <p:blipFill rotWithShape="1">
          <a:blip r:embed="rId3">
            <a:alphaModFix/>
          </a:blip>
          <a:srcRect/>
          <a:stretch/>
        </p:blipFill>
        <p:spPr>
          <a:xfrm>
            <a:off x="99566" y="0"/>
            <a:ext cx="8944871"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4800"/>
              <a:buFont typeface="Times New Roman"/>
              <a:buNone/>
            </a:pPr>
            <a:r>
              <a:rPr lang="en-US" sz="4800" b="1" i="0" u="none" strike="noStrike" cap="none">
                <a:solidFill>
                  <a:srgbClr val="000000"/>
                </a:solidFill>
              </a:rPr>
              <a:t>Questions and Comments</a:t>
            </a:r>
            <a:endParaRPr>
              <a:solidFill>
                <a:srgbClr val="000000"/>
              </a:solidFill>
            </a:endParaRPr>
          </a:p>
        </p:txBody>
      </p:sp>
      <p:pic>
        <p:nvPicPr>
          <p:cNvPr id="478" name="Google Shape;478;p60" descr="C:\Users\Janet\AppData\Local\Microsoft\Windows\INetCache\IE\J38KXPRD\Man-With-Question-04[1].png"/>
          <p:cNvPicPr preferRelativeResize="0"/>
          <p:nvPr/>
        </p:nvPicPr>
        <p:blipFill rotWithShape="1">
          <a:blip r:embed="rId3">
            <a:alphaModFix/>
          </a:blip>
          <a:srcRect/>
          <a:stretch/>
        </p:blipFill>
        <p:spPr>
          <a:xfrm>
            <a:off x="2042557" y="1433945"/>
            <a:ext cx="5008419" cy="5008419"/>
          </a:xfrm>
          <a:prstGeom prst="rect">
            <a:avLst/>
          </a:prstGeom>
          <a:noFill/>
          <a:ln>
            <a:noFill/>
          </a:ln>
        </p:spPr>
      </p:pic>
      <p:sp>
        <p:nvSpPr>
          <p:cNvPr id="479" name="Google Shape;479;p6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b="1">
                <a:latin typeface="Arial"/>
                <a:ea typeface="Arial"/>
                <a:cs typeface="Arial"/>
                <a:sym typeface="Arial"/>
              </a:rPr>
              <a:t>Additional Resources</a:t>
            </a:r>
            <a:endParaRPr/>
          </a:p>
        </p:txBody>
      </p:sp>
      <p:sp>
        <p:nvSpPr>
          <p:cNvPr id="485" name="Google Shape;485;p6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60"/>
              <a:buNone/>
            </a:pPr>
            <a:endParaRPr sz="1600">
              <a:latin typeface="Times New Roman"/>
              <a:ea typeface="Times New Roman"/>
              <a:cs typeface="Times New Roman"/>
              <a:sym typeface="Times New Roman"/>
            </a:endParaRPr>
          </a:p>
          <a:p>
            <a:pPr marL="0" lvl="0" indent="0" algn="l" rtl="0">
              <a:lnSpc>
                <a:spcPct val="100000"/>
              </a:lnSpc>
              <a:spcBef>
                <a:spcPts val="320"/>
              </a:spcBef>
              <a:spcAft>
                <a:spcPts val="0"/>
              </a:spcAft>
              <a:buSzPts val="1360"/>
              <a:buNone/>
            </a:pPr>
            <a:endParaRPr sz="1600">
              <a:latin typeface="Times New Roman"/>
              <a:ea typeface="Times New Roman"/>
              <a:cs typeface="Times New Roman"/>
              <a:sym typeface="Times New Roman"/>
            </a:endParaRPr>
          </a:p>
        </p:txBody>
      </p:sp>
      <p:sp>
        <p:nvSpPr>
          <p:cNvPr id="487" name="Google Shape;487;p61"/>
          <p:cNvSpPr txBox="1"/>
          <p:nvPr/>
        </p:nvSpPr>
        <p:spPr>
          <a:xfrm>
            <a:off x="457200" y="1524000"/>
            <a:ext cx="8496900" cy="44838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SzPts val="2000"/>
              <a:buFont typeface="Arial"/>
              <a:buChar char="•"/>
            </a:pPr>
            <a:r>
              <a:rPr lang="en-US" sz="2000" b="1" i="0" u="none" strike="noStrike" cap="none">
                <a:solidFill>
                  <a:srgbClr val="000000"/>
                </a:solidFill>
              </a:rPr>
              <a:t> ASCCC GP Canvas</a:t>
            </a:r>
            <a:r>
              <a:rPr lang="en-US" sz="2000" i="0" u="none" strike="noStrike" cap="none">
                <a:solidFill>
                  <a:srgbClr val="000000"/>
                </a:solidFill>
              </a:rPr>
              <a:t> - </a:t>
            </a:r>
            <a:r>
              <a:rPr lang="en-US" sz="2000" i="0" u="sng" strike="noStrike" cap="none">
                <a:solidFill>
                  <a:schemeClr val="hlink"/>
                </a:solidFill>
                <a:hlinkClick r:id="rId3"/>
              </a:rPr>
              <a:t>https://tinyurl.com/CCC-GP2018</a:t>
            </a:r>
            <a:endParaRPr sz="2000" i="0" u="none" strike="noStrike" cap="none">
              <a:solidFill>
                <a:srgbClr val="000000"/>
              </a:solidFill>
            </a:endParaRPr>
          </a:p>
          <a:p>
            <a:pPr marL="63500" marR="0" lvl="0" indent="-76200" algn="l" rtl="0">
              <a:lnSpc>
                <a:spcPct val="100000"/>
              </a:lnSpc>
              <a:spcBef>
                <a:spcPts val="0"/>
              </a:spcBef>
              <a:spcAft>
                <a:spcPts val="0"/>
              </a:spcAft>
              <a:buClr>
                <a:srgbClr val="000000"/>
              </a:buClr>
              <a:buSzPts val="2000"/>
              <a:buFont typeface="Arial"/>
              <a:buChar char="•"/>
            </a:pPr>
            <a:r>
              <a:rPr lang="en-US" sz="2000" b="1" i="0" u="none" strike="noStrike" cap="none">
                <a:solidFill>
                  <a:srgbClr val="000000"/>
                </a:solidFill>
              </a:rPr>
              <a:t> ASCCC Guided Pathways RESOURCES </a:t>
            </a:r>
            <a:r>
              <a:rPr lang="en-US" sz="2000" i="0" u="sng" strike="noStrike" cap="none">
                <a:solidFill>
                  <a:schemeClr val="hlink"/>
                </a:solidFill>
                <a:hlinkClick r:id="rId4"/>
              </a:rPr>
              <a:t>https://www.asccc.org/guided-pathways</a:t>
            </a:r>
            <a:endParaRPr sz="2000">
              <a:solidFill>
                <a:schemeClr val="dk1"/>
              </a:solidFill>
            </a:endParaRPr>
          </a:p>
          <a:p>
            <a:pPr marL="63500" marR="0" lvl="0" indent="-76200" algn="l" rtl="0">
              <a:lnSpc>
                <a:spcPct val="100000"/>
              </a:lnSpc>
              <a:spcBef>
                <a:spcPts val="0"/>
              </a:spcBef>
              <a:spcAft>
                <a:spcPts val="0"/>
              </a:spcAft>
              <a:buClr>
                <a:srgbClr val="000000"/>
              </a:buClr>
              <a:buSzPts val="2000"/>
              <a:buFont typeface="Arial"/>
              <a:buChar char="•"/>
            </a:pPr>
            <a:r>
              <a:rPr lang="en-US" sz="2000" b="1" u="sng">
                <a:solidFill>
                  <a:schemeClr val="hlink"/>
                </a:solidFill>
                <a:hlinkClick r:id="rId5"/>
              </a:rPr>
              <a:t>“The Transformation of Counseling Along Guided Pathways Sidelines”</a:t>
            </a:r>
            <a:r>
              <a:rPr lang="en-US" sz="2000" u="sng">
                <a:solidFill>
                  <a:schemeClr val="hlink"/>
                </a:solidFill>
                <a:hlinkClick r:id="rId5"/>
              </a:rPr>
              <a:t> </a:t>
            </a:r>
            <a:r>
              <a:rPr lang="en-US" sz="2000">
                <a:solidFill>
                  <a:schemeClr val="dk1"/>
                </a:solidFill>
              </a:rPr>
              <a:t>My-Linh Nguyen, Cuyamaca College, </a:t>
            </a:r>
            <a:r>
              <a:rPr lang="en-US" sz="2000" i="1">
                <a:solidFill>
                  <a:schemeClr val="dk1"/>
                </a:solidFill>
              </a:rPr>
              <a:t>Rostrum</a:t>
            </a:r>
            <a:r>
              <a:rPr lang="en-US" sz="2000">
                <a:solidFill>
                  <a:schemeClr val="dk1"/>
                </a:solidFill>
              </a:rPr>
              <a:t> October 2018 </a:t>
            </a:r>
            <a:endParaRPr sz="2000">
              <a:solidFill>
                <a:schemeClr val="dk1"/>
              </a:solidFill>
            </a:endParaRPr>
          </a:p>
          <a:p>
            <a:pPr marL="63500" marR="0" lvl="0" indent="-76200" algn="l" rtl="0">
              <a:lnSpc>
                <a:spcPct val="100000"/>
              </a:lnSpc>
              <a:spcBef>
                <a:spcPts val="0"/>
              </a:spcBef>
              <a:spcAft>
                <a:spcPts val="0"/>
              </a:spcAft>
              <a:buClr>
                <a:srgbClr val="000000"/>
              </a:buClr>
              <a:buSzPts val="2000"/>
              <a:buChar char="•"/>
            </a:pPr>
            <a:r>
              <a:rPr lang="en-US" sz="2000">
                <a:solidFill>
                  <a:schemeClr val="dk1"/>
                </a:solidFill>
                <a:highlight>
                  <a:schemeClr val="lt1"/>
                </a:highlight>
              </a:rPr>
              <a:t>Bourdon and Carduzzi (2002) in </a:t>
            </a:r>
            <a:r>
              <a:rPr lang="en-US" sz="2000" i="1" u="sng">
                <a:solidFill>
                  <a:schemeClr val="hlink"/>
                </a:solidFill>
                <a:hlinkClick r:id="rId6"/>
              </a:rPr>
              <a:t>What Works in the Community Colleges: A Synthesis of the Literature on Best Practices</a:t>
            </a:r>
            <a:endParaRPr sz="2000">
              <a:solidFill>
                <a:schemeClr val="dk1"/>
              </a:solidFill>
            </a:endParaRPr>
          </a:p>
          <a:p>
            <a:pPr marL="63500" marR="0" lvl="0" indent="-76200" algn="l" rtl="0">
              <a:lnSpc>
                <a:spcPct val="100000"/>
              </a:lnSpc>
              <a:spcBef>
                <a:spcPts val="0"/>
              </a:spcBef>
              <a:spcAft>
                <a:spcPts val="0"/>
              </a:spcAft>
              <a:buClr>
                <a:schemeClr val="dk1"/>
              </a:buClr>
              <a:buSzPts val="2000"/>
              <a:buChar char="•"/>
            </a:pPr>
            <a:r>
              <a:rPr lang="en-US" sz="2000">
                <a:solidFill>
                  <a:schemeClr val="dk1"/>
                </a:solidFill>
              </a:rPr>
              <a:t>*Schunk, D. H., &amp; Zimmerman, B. J. (2006). Competence and Control Beliefs: Distinguishing the Means and Ends. In P. A. Alexander &amp; P. H. Winne (Eds.), Handbook of educational psychology (pp. 349-367). Mahwah, NJ, US: Lawrence Erlbaum Associates Publishers.</a:t>
            </a:r>
            <a:endParaRPr sz="1800">
              <a:solidFill>
                <a:schemeClr val="dk1"/>
              </a:solidFill>
            </a:endParaRPr>
          </a:p>
          <a:p>
            <a:pPr marL="457200" lvl="0" indent="-342900" algn="l" rtl="0">
              <a:spcBef>
                <a:spcPts val="0"/>
              </a:spcBef>
              <a:spcAft>
                <a:spcPts val="0"/>
              </a:spcAft>
              <a:buClr>
                <a:schemeClr val="dk1"/>
              </a:buClr>
              <a:buSzPts val="1800"/>
              <a:buChar char="•"/>
            </a:pPr>
            <a:r>
              <a:rPr lang="en-US" sz="1800" u="sng">
                <a:solidFill>
                  <a:schemeClr val="hlink"/>
                </a:solidFill>
                <a:hlinkClick r:id="rId7"/>
              </a:rPr>
              <a:t>“Transforming Advising within a Guided Pathways Context.” Melinda Mechur Karp, Ph.D., September 30, 2016</a:t>
            </a:r>
            <a:endParaRPr sz="2000">
              <a:solidFill>
                <a:schemeClr val="dk1"/>
              </a:solidFill>
            </a:endParaRPr>
          </a:p>
        </p:txBody>
      </p:sp>
      <p:sp>
        <p:nvSpPr>
          <p:cNvPr id="488" name="Google Shape;488;p6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25</a:t>
            </a:fld>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2"/>
          <p:cNvSpPr txBox="1">
            <a:spLocks noGrp="1"/>
          </p:cNvSpPr>
          <p:nvPr>
            <p:ph type="title"/>
          </p:nvPr>
        </p:nvSpPr>
        <p:spPr>
          <a:xfrm>
            <a:off x="307350" y="585325"/>
            <a:ext cx="85293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600"/>
              <a:buFont typeface="Calibri"/>
              <a:buNone/>
            </a:pPr>
            <a:r>
              <a:rPr lang="en-US" sz="3000"/>
              <a:t>Thank you for joining us for the ASCCC GP webinars</a:t>
            </a:r>
            <a:endParaRPr sz="3000"/>
          </a:p>
        </p:txBody>
      </p:sp>
      <p:sp>
        <p:nvSpPr>
          <p:cNvPr id="494" name="Google Shape;494;p62"/>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26</a:t>
            </a:fld>
            <a:endParaRPr/>
          </a:p>
        </p:txBody>
      </p:sp>
      <p:sp>
        <p:nvSpPr>
          <p:cNvPr id="496" name="Google Shape;496;p62"/>
          <p:cNvSpPr txBox="1"/>
          <p:nvPr/>
        </p:nvSpPr>
        <p:spPr>
          <a:xfrm>
            <a:off x="732400" y="2763388"/>
            <a:ext cx="1797900" cy="19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Webinars will be back in fall 2019!</a:t>
            </a:r>
            <a:endParaRPr sz="2400"/>
          </a:p>
        </p:txBody>
      </p:sp>
      <p:pic>
        <p:nvPicPr>
          <p:cNvPr id="497" name="Google Shape;497;p62"/>
          <p:cNvPicPr preferRelativeResize="0"/>
          <p:nvPr/>
        </p:nvPicPr>
        <p:blipFill>
          <a:blip r:embed="rId3">
            <a:alphaModFix/>
          </a:blip>
          <a:stretch>
            <a:fillRect/>
          </a:stretch>
        </p:blipFill>
        <p:spPr>
          <a:xfrm>
            <a:off x="2850402" y="1855283"/>
            <a:ext cx="5671173" cy="3761725"/>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a:spLocks noGrp="1"/>
          </p:cNvSpPr>
          <p:nvPr>
            <p:ph type="title"/>
          </p:nvPr>
        </p:nvSpPr>
        <p:spPr>
          <a:xfrm>
            <a:off x="307350" y="585325"/>
            <a:ext cx="85293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600"/>
              <a:buFont typeface="Calibri"/>
              <a:buNone/>
            </a:pPr>
            <a:r>
              <a:rPr lang="en-US" sz="3000"/>
              <a:t>Thank you for joining us for the ASCCC GP webinars</a:t>
            </a:r>
            <a:endParaRPr sz="3000"/>
          </a:p>
        </p:txBody>
      </p:sp>
      <p:sp>
        <p:nvSpPr>
          <p:cNvPr id="276" name="Google Shape;276;p39"/>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3</a:t>
            </a:fld>
            <a:endParaRPr/>
          </a:p>
        </p:txBody>
      </p:sp>
      <p:sp>
        <p:nvSpPr>
          <p:cNvPr id="278" name="Google Shape;278;p39"/>
          <p:cNvSpPr txBox="1"/>
          <p:nvPr/>
        </p:nvSpPr>
        <p:spPr>
          <a:xfrm>
            <a:off x="732400" y="2763388"/>
            <a:ext cx="1797900" cy="19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Webinars will be back in fall 2019!</a:t>
            </a:r>
            <a:endParaRPr sz="2400"/>
          </a:p>
        </p:txBody>
      </p:sp>
      <p:pic>
        <p:nvPicPr>
          <p:cNvPr id="279" name="Google Shape;279;p39"/>
          <p:cNvPicPr preferRelativeResize="0"/>
          <p:nvPr/>
        </p:nvPicPr>
        <p:blipFill>
          <a:blip r:embed="rId3">
            <a:alphaModFix/>
          </a:blip>
          <a:stretch>
            <a:fillRect/>
          </a:stretch>
        </p:blipFill>
        <p:spPr>
          <a:xfrm>
            <a:off x="2850402" y="1855283"/>
            <a:ext cx="5671173" cy="3761725"/>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307350" y="585325"/>
            <a:ext cx="85293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600"/>
              <a:buFont typeface="Calibri"/>
              <a:buNone/>
            </a:pPr>
            <a:r>
              <a:rPr lang="en-US" sz="3000"/>
              <a:t>Want </a:t>
            </a:r>
            <a:r>
              <a:rPr lang="en-US" sz="3000" i="1"/>
              <a:t>MORE</a:t>
            </a:r>
            <a:r>
              <a:rPr lang="en-US" sz="3000"/>
              <a:t> Guided Pathways?</a:t>
            </a:r>
            <a:endParaRPr sz="3000"/>
          </a:p>
        </p:txBody>
      </p:sp>
      <p:sp>
        <p:nvSpPr>
          <p:cNvPr id="285" name="Google Shape;285;p40"/>
          <p:cNvSpPr txBox="1">
            <a:spLocks noGrp="1"/>
          </p:cNvSpPr>
          <p:nvPr>
            <p:ph type="body" idx="1"/>
          </p:nvPr>
        </p:nvSpPr>
        <p:spPr>
          <a:xfrm>
            <a:off x="457200" y="1997250"/>
            <a:ext cx="3404700" cy="4479900"/>
          </a:xfrm>
          <a:prstGeom prst="rect">
            <a:avLst/>
          </a:prstGeom>
          <a:noFill/>
          <a:ln>
            <a:noFill/>
          </a:ln>
        </p:spPr>
        <p:txBody>
          <a:bodyPr spcFirstLastPara="1" wrap="square" lIns="91425" tIns="45700" rIns="91425" bIns="45700" anchor="t" anchorCtr="0">
            <a:noAutofit/>
          </a:bodyPr>
          <a:lstStyle/>
          <a:p>
            <a:pPr marL="0" lvl="0" indent="0" algn="l" rtl="0">
              <a:lnSpc>
                <a:spcPct val="143181"/>
              </a:lnSpc>
              <a:spcBef>
                <a:spcPts val="0"/>
              </a:spcBef>
              <a:spcAft>
                <a:spcPts val="0"/>
              </a:spcAft>
              <a:buSzPts val="1100"/>
              <a:buNone/>
            </a:pPr>
            <a:r>
              <a:rPr lang="en-US">
                <a:solidFill>
                  <a:srgbClr val="2F353E"/>
                </a:solidFill>
                <a:latin typeface="Arial"/>
                <a:ea typeface="Arial"/>
                <a:cs typeface="Arial"/>
                <a:sym typeface="Arial"/>
              </a:rPr>
              <a:t>Jul. 10-13, </a:t>
            </a:r>
            <a:r>
              <a:rPr lang="en-US" u="sng">
                <a:solidFill>
                  <a:srgbClr val="B31B1B"/>
                </a:solidFill>
                <a:latin typeface="Arial"/>
                <a:ea typeface="Arial"/>
                <a:cs typeface="Arial"/>
                <a:sym typeface="Arial"/>
                <a:hlinkClick r:id="rId3"/>
              </a:rPr>
              <a:t>Curriculum Institute</a:t>
            </a:r>
            <a:r>
              <a:rPr lang="en-US">
                <a:solidFill>
                  <a:srgbClr val="2F353E"/>
                </a:solidFill>
                <a:latin typeface="Arial"/>
                <a:ea typeface="Arial"/>
                <a:cs typeface="Arial"/>
                <a:sym typeface="Arial"/>
              </a:rPr>
              <a:t>, Burlingame</a:t>
            </a:r>
            <a:r>
              <a:rPr lang="en-US">
                <a:solidFill>
                  <a:srgbClr val="8E8E8E"/>
                </a:solidFill>
                <a:latin typeface="Arial"/>
                <a:ea typeface="Arial"/>
                <a:cs typeface="Arial"/>
                <a:sym typeface="Arial"/>
              </a:rPr>
              <a:t>​​</a:t>
            </a:r>
            <a:endParaRPr>
              <a:solidFill>
                <a:srgbClr val="8E8E8E"/>
              </a:solidFill>
              <a:latin typeface="Arial"/>
              <a:ea typeface="Arial"/>
              <a:cs typeface="Arial"/>
              <a:sym typeface="Arial"/>
            </a:endParaRPr>
          </a:p>
          <a:p>
            <a:pPr marL="0" lvl="0" indent="0" algn="l" rtl="0">
              <a:lnSpc>
                <a:spcPct val="143181"/>
              </a:lnSpc>
              <a:spcBef>
                <a:spcPts val="0"/>
              </a:spcBef>
              <a:spcAft>
                <a:spcPts val="0"/>
              </a:spcAft>
              <a:buSzPts val="1100"/>
              <a:buNone/>
            </a:pPr>
            <a:endParaRPr>
              <a:solidFill>
                <a:srgbClr val="8E8E8E"/>
              </a:solidFill>
              <a:latin typeface="Arial"/>
              <a:ea typeface="Arial"/>
              <a:cs typeface="Arial"/>
              <a:sym typeface="Arial"/>
            </a:endParaRPr>
          </a:p>
          <a:p>
            <a:pPr marL="0" lvl="0" indent="0" algn="l" rtl="0">
              <a:lnSpc>
                <a:spcPct val="143181"/>
              </a:lnSpc>
              <a:spcBef>
                <a:spcPts val="0"/>
              </a:spcBef>
              <a:spcAft>
                <a:spcPts val="0"/>
              </a:spcAft>
              <a:buSzPts val="1100"/>
              <a:buNone/>
            </a:pPr>
            <a:r>
              <a:rPr lang="en-US">
                <a:solidFill>
                  <a:srgbClr val="01010A"/>
                </a:solidFill>
                <a:latin typeface="Arial"/>
                <a:ea typeface="Arial"/>
                <a:cs typeface="Arial"/>
                <a:sym typeface="Arial"/>
              </a:rPr>
              <a:t>Sept. 13-14,</a:t>
            </a:r>
            <a:r>
              <a:rPr lang="en-US">
                <a:solidFill>
                  <a:srgbClr val="01010A"/>
                </a:solidFill>
                <a:uFill>
                  <a:noFill/>
                </a:uFill>
                <a:latin typeface="Arial"/>
                <a:ea typeface="Arial"/>
                <a:cs typeface="Arial"/>
                <a:sym typeface="Arial"/>
                <a:hlinkClick r:id="rId4"/>
              </a:rPr>
              <a:t> </a:t>
            </a:r>
            <a:r>
              <a:rPr lang="en-US" u="sng">
                <a:solidFill>
                  <a:srgbClr val="B31B1B"/>
                </a:solidFill>
                <a:latin typeface="Arial"/>
                <a:ea typeface="Arial"/>
                <a:cs typeface="Arial"/>
                <a:sym typeface="Arial"/>
                <a:hlinkClick r:id="rId4"/>
              </a:rPr>
              <a:t>2019 Academic Academy</a:t>
            </a:r>
            <a:r>
              <a:rPr lang="en-US">
                <a:solidFill>
                  <a:srgbClr val="01010A"/>
                </a:solidFill>
                <a:latin typeface="Arial"/>
                <a:ea typeface="Arial"/>
                <a:cs typeface="Arial"/>
                <a:sym typeface="Arial"/>
              </a:rPr>
              <a:t>, Long Beach</a:t>
            </a:r>
            <a:endParaRPr>
              <a:solidFill>
                <a:srgbClr val="01010A"/>
              </a:solidFill>
              <a:latin typeface="Arial"/>
              <a:ea typeface="Arial"/>
              <a:cs typeface="Arial"/>
              <a:sym typeface="Arial"/>
            </a:endParaRPr>
          </a:p>
          <a:p>
            <a:pPr marL="0" lvl="0" indent="0" algn="l" rtl="0">
              <a:lnSpc>
                <a:spcPct val="100000"/>
              </a:lnSpc>
              <a:spcBef>
                <a:spcPts val="480"/>
              </a:spcBef>
              <a:spcAft>
                <a:spcPts val="0"/>
              </a:spcAft>
              <a:buSzPts val="2040"/>
              <a:buNone/>
            </a:pPr>
            <a:endParaRPr/>
          </a:p>
        </p:txBody>
      </p:sp>
      <p:sp>
        <p:nvSpPr>
          <p:cNvPr id="286" name="Google Shape;286;p40"/>
          <p:cNvSpPr txBox="1">
            <a:spLocks noGrp="1"/>
          </p:cNvSpPr>
          <p:nvPr>
            <p:ph type="sldNum" idx="12"/>
          </p:nvPr>
        </p:nvSpPr>
        <p:spPr>
          <a:xfrm>
            <a:off x="7620000" y="18288"/>
            <a:ext cx="1066800" cy="329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4</a:t>
            </a:fld>
            <a:endParaRPr/>
          </a:p>
        </p:txBody>
      </p:sp>
      <p:pic>
        <p:nvPicPr>
          <p:cNvPr id="288" name="Google Shape;288;p40"/>
          <p:cNvPicPr preferRelativeResize="0"/>
          <p:nvPr/>
        </p:nvPicPr>
        <p:blipFill>
          <a:blip r:embed="rId5">
            <a:alphaModFix/>
          </a:blip>
          <a:stretch>
            <a:fillRect/>
          </a:stretch>
        </p:blipFill>
        <p:spPr>
          <a:xfrm>
            <a:off x="4572000" y="2099312"/>
            <a:ext cx="4267200" cy="2659380"/>
          </a:xfrm>
          <a:prstGeom prst="rect">
            <a:avLst/>
          </a:prstGeom>
          <a:noFill/>
          <a:ln>
            <a:no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xfrm>
            <a:off x="457200" y="822158"/>
            <a:ext cx="8229600"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600"/>
              <a:buFont typeface="Calibri"/>
              <a:buNone/>
            </a:pPr>
            <a:r>
              <a:rPr lang="en-US" sz="3600"/>
              <a:t>Developing Practices and Materials for Counseling</a:t>
            </a:r>
            <a:endParaRPr/>
          </a:p>
        </p:txBody>
      </p:sp>
      <p:sp>
        <p:nvSpPr>
          <p:cNvPr id="294" name="Google Shape;294;p41"/>
          <p:cNvSpPr txBox="1">
            <a:spLocks noGrp="1"/>
          </p:cNvSpPr>
          <p:nvPr>
            <p:ph type="body" idx="1"/>
          </p:nvPr>
        </p:nvSpPr>
        <p:spPr>
          <a:xfrm>
            <a:off x="457200" y="1997242"/>
            <a:ext cx="8229600" cy="44797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a:latin typeface="Arial"/>
              <a:ea typeface="Arial"/>
              <a:cs typeface="Arial"/>
              <a:sym typeface="Arial"/>
            </a:endParaRPr>
          </a:p>
          <a:p>
            <a:pPr marL="0" lvl="0" indent="0" algn="l" rtl="0">
              <a:spcBef>
                <a:spcPts val="0"/>
              </a:spcBef>
              <a:spcAft>
                <a:spcPts val="0"/>
              </a:spcAft>
              <a:buSzPts val="1100"/>
              <a:buNone/>
            </a:pPr>
            <a:r>
              <a:rPr lang="en-US">
                <a:latin typeface="Arial"/>
                <a:ea typeface="Arial"/>
                <a:cs typeface="Arial"/>
                <a:sym typeface="Arial"/>
              </a:rPr>
              <a:t>Guided Pathways BEGINS with the correct connection between the student's goals and reasons for attending college and the types of programs, scheduling and exploration available for students. How do we meet students where they are at and help them understand pathways and support available to help create rigorous goals and realistic plans. Join us as we begin to look at Guided Pathways counseling tools.</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5/22/2019	   Noon – 1:00 PM</a:t>
            </a:r>
            <a:endParaRPr/>
          </a:p>
        </p:txBody>
      </p:sp>
      <p:sp>
        <p:nvSpPr>
          <p:cNvPr id="295" name="Google Shape;295;p4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fld id="{00000000-1234-1234-1234-123412341234}" type="slidenum">
              <a:rPr lang="en-US"/>
              <a:t>5</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Research*: Thinking about Academic Advising in a New Way</a:t>
            </a:r>
            <a:endParaRPr sz="3600"/>
          </a:p>
        </p:txBody>
      </p:sp>
      <p:sp>
        <p:nvSpPr>
          <p:cNvPr id="303" name="Google Shape;303;p42"/>
          <p:cNvSpPr txBox="1">
            <a:spLocks noGrp="1"/>
          </p:cNvSpPr>
          <p:nvPr>
            <p:ph type="body" idx="1"/>
          </p:nvPr>
        </p:nvSpPr>
        <p:spPr>
          <a:xfrm>
            <a:off x="457200" y="1771100"/>
            <a:ext cx="8229600" cy="4705800"/>
          </a:xfrm>
          <a:prstGeom prst="rect">
            <a:avLst/>
          </a:prstGeom>
        </p:spPr>
        <p:txBody>
          <a:bodyPr spcFirstLastPara="1" wrap="square" lIns="91425" tIns="45700" rIns="91425" bIns="45700" anchor="t" anchorCtr="0">
            <a:noAutofit/>
          </a:bodyPr>
          <a:lstStyle/>
          <a:p>
            <a:pPr marL="457200" lvl="0" indent="-381000" algn="l" rtl="0">
              <a:spcBef>
                <a:spcPts val="360"/>
              </a:spcBef>
              <a:spcAft>
                <a:spcPts val="0"/>
              </a:spcAft>
              <a:buSzPts val="2400"/>
              <a:buChar char="•"/>
            </a:pPr>
            <a:r>
              <a:rPr lang="en-US">
                <a:latin typeface="Arial"/>
                <a:ea typeface="Arial"/>
                <a:cs typeface="Arial"/>
                <a:sym typeface="Arial"/>
              </a:rPr>
              <a:t>GP asking colleges to rethink paradigms around counseling</a:t>
            </a:r>
            <a:endParaRPr>
              <a:latin typeface="Arial"/>
              <a:ea typeface="Arial"/>
              <a:cs typeface="Arial"/>
              <a:sym typeface="Arial"/>
            </a:endParaRPr>
          </a:p>
          <a:p>
            <a:pPr marL="457200" lvl="0" indent="-381000" algn="l" rtl="0">
              <a:spcBef>
                <a:spcPts val="0"/>
              </a:spcBef>
              <a:spcAft>
                <a:spcPts val="0"/>
              </a:spcAft>
              <a:buSzPts val="2400"/>
              <a:buChar char="•"/>
            </a:pPr>
            <a:r>
              <a:rPr lang="en-US">
                <a:latin typeface="Arial"/>
                <a:ea typeface="Arial"/>
                <a:cs typeface="Arial"/>
                <a:sym typeface="Arial"/>
              </a:rPr>
              <a:t>Counselors receive lots of student input, but how do we collect this, validate and use it to improve the college?</a:t>
            </a:r>
            <a:endParaRPr>
              <a:latin typeface="Arial"/>
              <a:ea typeface="Arial"/>
              <a:cs typeface="Arial"/>
              <a:sym typeface="Arial"/>
            </a:endParaRPr>
          </a:p>
          <a:p>
            <a:pPr marL="457200" lvl="0" indent="-381000" algn="l" rtl="0">
              <a:spcBef>
                <a:spcPts val="0"/>
              </a:spcBef>
              <a:spcAft>
                <a:spcPts val="0"/>
              </a:spcAft>
              <a:buSzPts val="2400"/>
              <a:buChar char="•"/>
            </a:pPr>
            <a:r>
              <a:rPr lang="en-US">
                <a:latin typeface="Arial"/>
                <a:ea typeface="Arial"/>
                <a:cs typeface="Arial"/>
                <a:sym typeface="Arial"/>
              </a:rPr>
              <a:t>How do we use advising to give students voice?</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r>
              <a:rPr lang="en-US">
                <a:latin typeface="Arial"/>
                <a:ea typeface="Arial"/>
                <a:cs typeface="Arial"/>
                <a:sym typeface="Arial"/>
              </a:rPr>
              <a:t>*From </a:t>
            </a:r>
            <a:r>
              <a:rPr lang="en-US">
                <a:highlight>
                  <a:srgbClr val="FFFFFF"/>
                </a:highlight>
                <a:latin typeface="Arial"/>
                <a:ea typeface="Arial"/>
                <a:cs typeface="Arial"/>
                <a:sym typeface="Arial"/>
              </a:rPr>
              <a:t>Bourdon and Carduzzi (2002) in </a:t>
            </a:r>
            <a:r>
              <a:rPr lang="en-US" i="1" u="sng">
                <a:solidFill>
                  <a:schemeClr val="hlink"/>
                </a:solidFill>
                <a:latin typeface="Arial"/>
                <a:ea typeface="Arial"/>
                <a:cs typeface="Arial"/>
                <a:sym typeface="Arial"/>
                <a:hlinkClick r:id="rId3"/>
              </a:rPr>
              <a:t>What Works in the Community Colleges: A Synthesis of the Literature on Best Practices</a:t>
            </a:r>
            <a:endParaRPr>
              <a:latin typeface="Arial"/>
              <a:ea typeface="Arial"/>
              <a:cs typeface="Arial"/>
              <a:sym typeface="Arial"/>
            </a:endParaRPr>
          </a:p>
        </p:txBody>
      </p:sp>
      <p:sp>
        <p:nvSpPr>
          <p:cNvPr id="304" name="Google Shape;304;p42"/>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n-US"/>
              <a:t>6</a:t>
            </a:fld>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Thinking about Academic Advising in a New Way</a:t>
            </a:r>
            <a:endParaRPr sz="3600"/>
          </a:p>
        </p:txBody>
      </p:sp>
      <p:sp>
        <p:nvSpPr>
          <p:cNvPr id="312" name="Google Shape;312;p43"/>
          <p:cNvSpPr txBox="1">
            <a:spLocks noGrp="1"/>
          </p:cNvSpPr>
          <p:nvPr>
            <p:ph type="body" idx="1"/>
          </p:nvPr>
        </p:nvSpPr>
        <p:spPr>
          <a:xfrm>
            <a:off x="457200" y="1771100"/>
            <a:ext cx="4114800" cy="4705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latin typeface="Cambria"/>
                <a:ea typeface="Cambria"/>
                <a:cs typeface="Cambria"/>
                <a:sym typeface="Cambria"/>
              </a:rPr>
              <a:t>“Students are likely to persist in their efforts at learning when they feel they are in control. Students are likely to feel in control when the factors attributed to their outcomes are seen as internal, stable and controllable.”*</a:t>
            </a:r>
            <a:endParaRPr>
              <a:latin typeface="Cambria"/>
              <a:ea typeface="Cambria"/>
              <a:cs typeface="Cambria"/>
              <a:sym typeface="Cambria"/>
            </a:endParaRPr>
          </a:p>
          <a:p>
            <a:pPr marL="0" lvl="0" indent="0" algn="l" rtl="0">
              <a:spcBef>
                <a:spcPts val="360"/>
              </a:spcBef>
              <a:spcAft>
                <a:spcPts val="0"/>
              </a:spcAft>
              <a:buNone/>
            </a:pPr>
            <a:endParaRPr>
              <a:latin typeface="Cambria"/>
              <a:ea typeface="Cambria"/>
              <a:cs typeface="Cambria"/>
              <a:sym typeface="Cambria"/>
            </a:endParaRPr>
          </a:p>
        </p:txBody>
      </p:sp>
      <p:sp>
        <p:nvSpPr>
          <p:cNvPr id="313" name="Google Shape;313;p43"/>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n-US"/>
              <a:t>7</a:t>
            </a:fld>
            <a:endParaRPr/>
          </a:p>
        </p:txBody>
      </p:sp>
      <p:sp>
        <p:nvSpPr>
          <p:cNvPr id="315" name="Google Shape;315;p43"/>
          <p:cNvSpPr txBox="1"/>
          <p:nvPr/>
        </p:nvSpPr>
        <p:spPr>
          <a:xfrm>
            <a:off x="457200" y="5992425"/>
            <a:ext cx="4762800" cy="7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50">
                <a:solidFill>
                  <a:srgbClr val="333333"/>
                </a:solidFill>
                <a:highlight>
                  <a:srgbClr val="FFFFFF"/>
                </a:highlight>
              </a:rPr>
              <a:t>*Schunk, D. H., &amp; Zimmerman, B. J. (2006). Competence and Control Beliefs: Distinguishing the Means and Ends. In P. A. Alexander &amp; P. H. Winne (Eds.), </a:t>
            </a:r>
            <a:r>
              <a:rPr lang="en-US" sz="1050" i="1">
                <a:solidFill>
                  <a:srgbClr val="333333"/>
                </a:solidFill>
                <a:highlight>
                  <a:srgbClr val="FFFFFF"/>
                </a:highlight>
              </a:rPr>
              <a:t>Handbook of educational psychology</a:t>
            </a:r>
            <a:r>
              <a:rPr lang="en-US" sz="1050">
                <a:solidFill>
                  <a:srgbClr val="333333"/>
                </a:solidFill>
                <a:highlight>
                  <a:srgbClr val="FFFFFF"/>
                </a:highlight>
              </a:rPr>
              <a:t> (pp. 349-367). Mahwah, NJ, US: Lawrence Erlbaum Associates Publishers.</a:t>
            </a:r>
            <a:endParaRPr sz="1050">
              <a:solidFill>
                <a:srgbClr val="333333"/>
              </a:solidFill>
              <a:highlight>
                <a:srgbClr val="FFFFFF"/>
              </a:highlight>
            </a:endParaRPr>
          </a:p>
        </p:txBody>
      </p:sp>
      <p:pic>
        <p:nvPicPr>
          <p:cNvPr id="316" name="Google Shape;316;p43"/>
          <p:cNvPicPr preferRelativeResize="0"/>
          <p:nvPr/>
        </p:nvPicPr>
        <p:blipFill>
          <a:blip r:embed="rId3">
            <a:alphaModFix/>
          </a:blip>
          <a:stretch>
            <a:fillRect/>
          </a:stretch>
        </p:blipFill>
        <p:spPr>
          <a:xfrm>
            <a:off x="4735475" y="2100588"/>
            <a:ext cx="4250924" cy="2656825"/>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14" y="5650172"/>
            <a:ext cx="2898785" cy="12078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4"/>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3" name="Google Shape;323;p44"/>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4" name="Google Shape;324;p44"/>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n-US"/>
              <a:t>8</a:t>
            </a:fld>
            <a:endParaRPr/>
          </a:p>
        </p:txBody>
      </p:sp>
      <p:pic>
        <p:nvPicPr>
          <p:cNvPr id="325" name="Google Shape;325;p44"/>
          <p:cNvPicPr preferRelativeResize="0"/>
          <p:nvPr/>
        </p:nvPicPr>
        <p:blipFill>
          <a:blip r:embed="rId3">
            <a:alphaModFix/>
          </a:blip>
          <a:stretch>
            <a:fillRect/>
          </a:stretch>
        </p:blipFill>
        <p:spPr>
          <a:xfrm>
            <a:off x="319575" y="447100"/>
            <a:ext cx="7834549" cy="5963800"/>
          </a:xfrm>
          <a:prstGeom prst="rect">
            <a:avLst/>
          </a:prstGeom>
          <a:noFill/>
          <a:ln>
            <a:noFill/>
          </a:ln>
        </p:spPr>
      </p:pic>
      <p:sp>
        <p:nvSpPr>
          <p:cNvPr id="326" name="Google Shape;326;p44"/>
          <p:cNvSpPr txBox="1"/>
          <p:nvPr/>
        </p:nvSpPr>
        <p:spPr>
          <a:xfrm>
            <a:off x="319575" y="6232125"/>
            <a:ext cx="8367300" cy="46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u="sng">
                <a:solidFill>
                  <a:schemeClr val="hlink"/>
                </a:solidFill>
                <a:hlinkClick r:id="rId4"/>
              </a:rPr>
              <a:t>“Transforming Advising within a Guided Pathways Context.” Melinda Mechur Karp, Ph.D., September 30, 2016</a:t>
            </a:r>
            <a:r>
              <a:rPr lang="en-US" sz="1200"/>
              <a:t> </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5"/>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3" name="Google Shape;333;p45"/>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4" name="Google Shape;334;p45"/>
          <p:cNvSpPr txBox="1">
            <a:spLocks noGrp="1"/>
          </p:cNvSpPr>
          <p:nvPr>
            <p:ph type="sldNum" idx="12"/>
          </p:nvPr>
        </p:nvSpPr>
        <p:spPr>
          <a:xfrm>
            <a:off x="7620000" y="18288"/>
            <a:ext cx="1066800" cy="329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400"/>
              <a:buFont typeface="Arial"/>
              <a:buNone/>
            </a:pPr>
            <a:fld id="{00000000-1234-1234-1234-123412341234}" type="slidenum">
              <a:rPr lang="en-US"/>
              <a:t>9</a:t>
            </a:fld>
            <a:endParaRPr/>
          </a:p>
        </p:txBody>
      </p:sp>
      <p:pic>
        <p:nvPicPr>
          <p:cNvPr id="335" name="Google Shape;335;p45"/>
          <p:cNvPicPr preferRelativeResize="0"/>
          <p:nvPr/>
        </p:nvPicPr>
        <p:blipFill>
          <a:blip r:embed="rId3">
            <a:alphaModFix/>
          </a:blip>
          <a:stretch>
            <a:fillRect/>
          </a:stretch>
        </p:blipFill>
        <p:spPr>
          <a:xfrm>
            <a:off x="524587" y="457200"/>
            <a:ext cx="8094838" cy="5943600"/>
          </a:xfrm>
          <a:prstGeom prst="rect">
            <a:avLst/>
          </a:prstGeom>
          <a:noFill/>
          <a:ln>
            <a:noFill/>
          </a:ln>
        </p:spPr>
      </p:pic>
      <p:sp>
        <p:nvSpPr>
          <p:cNvPr id="336" name="Google Shape;336;p45"/>
          <p:cNvSpPr txBox="1"/>
          <p:nvPr/>
        </p:nvSpPr>
        <p:spPr>
          <a:xfrm>
            <a:off x="319500" y="6400800"/>
            <a:ext cx="8367300" cy="46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u="sng">
                <a:solidFill>
                  <a:schemeClr val="hlink"/>
                </a:solidFill>
                <a:hlinkClick r:id="rId4"/>
              </a:rPr>
              <a:t>“Transforming Advising within a Guided Pathways Context.” Melinda Mechur Karp, Ph.D., September 30, 2016</a:t>
            </a:r>
            <a:r>
              <a:rPr lang="en-US" sz="1200"/>
              <a:t> </a:t>
            </a:r>
            <a:endParaRPr sz="1200"/>
          </a:p>
        </p:txBody>
      </p:sp>
    </p:spTree>
  </p:cSld>
  <p:clrMapOvr>
    <a:masterClrMapping/>
  </p:clrMapOvr>
</p:sld>
</file>

<file path=ppt/theme/theme1.xml><?xml version="1.0" encoding="utf-8"?>
<a:theme xmlns:a="http://schemas.openxmlformats.org/drawingml/2006/main" name="Clarit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rity">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1209</Words>
  <Application>Microsoft Office PowerPoint</Application>
  <PresentationFormat>On-screen Show (4:3)</PresentationFormat>
  <Paragraphs>196</Paragraphs>
  <Slides>26</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Calibri</vt:lpstr>
      <vt:lpstr>Roboto</vt:lpstr>
      <vt:lpstr>Times New Roman</vt:lpstr>
      <vt:lpstr>Arial</vt:lpstr>
      <vt:lpstr>Cambria</vt:lpstr>
      <vt:lpstr>Clarity</vt:lpstr>
      <vt:lpstr>Clarity</vt:lpstr>
      <vt:lpstr>Clarity</vt:lpstr>
      <vt:lpstr>Housekeeping and ASCCC Resources</vt:lpstr>
      <vt:lpstr>Developing Practices and Materials for Counseling</vt:lpstr>
      <vt:lpstr>Thank you for joining us for the ASCCC GP webinars</vt:lpstr>
      <vt:lpstr>Want MORE Guided Pathways?</vt:lpstr>
      <vt:lpstr>Developing Practices and Materials for Counseling</vt:lpstr>
      <vt:lpstr>Research*: Thinking about Academic Advising in a New Way</vt:lpstr>
      <vt:lpstr>Thinking about Academic Advising in a New Way</vt:lpstr>
      <vt:lpstr>PowerPoint Presentation</vt:lpstr>
      <vt:lpstr>PowerPoint Presentation</vt:lpstr>
      <vt:lpstr>Transformation?</vt:lpstr>
      <vt:lpstr>Key Questions and Areas to Explore</vt:lpstr>
      <vt:lpstr>Challenges for the Future</vt:lpstr>
      <vt:lpstr>How have your counseling faculty’s role changed as you implement guided pathways?</vt:lpstr>
      <vt:lpstr>High Touch Counseling Tools</vt:lpstr>
      <vt:lpstr>High Touch Counseling Tools</vt:lpstr>
      <vt:lpstr>Has your college experimented with embedded counselors within schools or metamajors? If so, how is it working? </vt:lpstr>
      <vt:lpstr>Differentiated Orientation</vt:lpstr>
      <vt:lpstr>High Tech Counseling Tools</vt:lpstr>
      <vt:lpstr>What tools have you found to be engaging for students since you began to design and implement a guided pathways framework?</vt:lpstr>
      <vt:lpstr>Orientation and Career Exploration Processes</vt:lpstr>
      <vt:lpstr>PowerPoint Presentation</vt:lpstr>
      <vt:lpstr>PowerPoint Presentation</vt:lpstr>
      <vt:lpstr>PowerPoint Presentation</vt:lpstr>
      <vt:lpstr>Questions and Comments</vt:lpstr>
      <vt:lpstr>Additional Resources</vt:lpstr>
      <vt:lpstr>Thank you for joining us for the ASCCC GP webinars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Housekeeping and ASCCC Resources</dc:title>
  <dc:creator>Megan Trader</dc:creator>
  <cp:lastModifiedBy>Selena Silva</cp:lastModifiedBy>
  <cp:revision>3</cp:revision>
  <dcterms:modified xsi:type="dcterms:W3CDTF">2019-09-16T23:57:29Z</dcterms:modified>
</cp:coreProperties>
</file>