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3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9144000" cy="6858000" type="screen4x3"/>
  <p:notesSz cx="7010400" cy="9296400"/>
  <p:embeddedFontLst>
    <p:embeddedFont>
      <p:font typeface="Calibri" panose="020F0502020204030204" pitchFamily="34" charset="0"/>
      <p:regular r:id="rId34"/>
      <p:bold r:id="rId35"/>
      <p:italic r:id="rId36"/>
      <p:boldItalic r:id="rId37"/>
    </p:embeddedFont>
    <p:embeddedFont>
      <p:font typeface="Roboto"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3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733591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notes"/>
          <p:cNvSpPr txBox="1">
            <a:spLocks noGrp="1"/>
          </p:cNvSpPr>
          <p:nvPr>
            <p:ph type="body" idx="1"/>
          </p:nvPr>
        </p:nvSpPr>
        <p:spPr>
          <a:xfrm>
            <a:off x="701040" y="4473893"/>
            <a:ext cx="5608320" cy="366061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r>
              <a:rPr lang="en-US"/>
              <a:t>Randy</a:t>
            </a:r>
            <a:endParaRPr/>
          </a:p>
        </p:txBody>
      </p:sp>
      <p:sp>
        <p:nvSpPr>
          <p:cNvPr id="174" name="Google Shape;174;p1:notes"/>
          <p:cNvSpPr txBox="1">
            <a:spLocks noGrp="1"/>
          </p:cNvSpPr>
          <p:nvPr>
            <p:ph type="sldNum" idx="12"/>
          </p:nvPr>
        </p:nvSpPr>
        <p:spPr>
          <a:xfrm>
            <a:off x="3970938" y="8829967"/>
            <a:ext cx="3037840" cy="466345"/>
          </a:xfrm>
          <a:prstGeom prst="rect">
            <a:avLst/>
          </a:prstGeom>
          <a:noFill/>
          <a:ln>
            <a:noFill/>
          </a:ln>
        </p:spPr>
        <p:txBody>
          <a:bodyPr spcFirstLastPara="1" wrap="square" lIns="93150" tIns="46550" rIns="93150" bIns="4655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extLst>
      <p:ext uri="{BB962C8B-B14F-4D97-AF65-F5344CB8AC3E}">
        <p14:creationId xmlns:p14="http://schemas.microsoft.com/office/powerpoint/2010/main" val="3480873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575c47395d_1_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575c47395d_1_15: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Divide into </a:t>
            </a:r>
            <a:endParaRPr/>
          </a:p>
        </p:txBody>
      </p:sp>
      <p:sp>
        <p:nvSpPr>
          <p:cNvPr id="261" name="Google Shape;261;g575c47395d_1_15: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extLst>
      <p:ext uri="{BB962C8B-B14F-4D97-AF65-F5344CB8AC3E}">
        <p14:creationId xmlns:p14="http://schemas.microsoft.com/office/powerpoint/2010/main" val="4259929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8: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Randy</a:t>
            </a:r>
            <a:endParaRPr/>
          </a:p>
        </p:txBody>
      </p:sp>
      <p:sp>
        <p:nvSpPr>
          <p:cNvPr id="269" name="Google Shape;269;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15998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575c47395d_1_4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575c47395d_1_4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Kimberlie and Janet</a:t>
            </a:r>
            <a:endParaRPr/>
          </a:p>
        </p:txBody>
      </p:sp>
      <p:sp>
        <p:nvSpPr>
          <p:cNvPr id="279" name="Google Shape;279;g575c47395d_1_4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extLst>
      <p:ext uri="{BB962C8B-B14F-4D97-AF65-F5344CB8AC3E}">
        <p14:creationId xmlns:p14="http://schemas.microsoft.com/office/powerpoint/2010/main" val="1843875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5a1ff980f1_0_2:notes"/>
          <p:cNvSpPr>
            <a:spLocks noGrp="1" noRot="1" noChangeAspect="1"/>
          </p:cNvSpPr>
          <p:nvPr>
            <p:ph type="sldImg" idx="2"/>
          </p:nvPr>
        </p:nvSpPr>
        <p:spPr>
          <a:xfrm>
            <a:off x="1181100" y="696913"/>
            <a:ext cx="46482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5a1ff980f1_0_2: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89" name="Google Shape;289;g5a1ff980f1_0_2: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extLst>
      <p:ext uri="{BB962C8B-B14F-4D97-AF65-F5344CB8AC3E}">
        <p14:creationId xmlns:p14="http://schemas.microsoft.com/office/powerpoint/2010/main" val="3987436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575c47395d_1_4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575c47395d_1_4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00" name="Google Shape;300;g575c47395d_1_47: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extLst>
      <p:ext uri="{BB962C8B-B14F-4D97-AF65-F5344CB8AC3E}">
        <p14:creationId xmlns:p14="http://schemas.microsoft.com/office/powerpoint/2010/main" val="594752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5783746f22_0_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5783746f22_0_2: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10" name="Google Shape;310;g5783746f22_0_2: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extLst>
      <p:ext uri="{BB962C8B-B14F-4D97-AF65-F5344CB8AC3E}">
        <p14:creationId xmlns:p14="http://schemas.microsoft.com/office/powerpoint/2010/main" val="509420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575c47395d_1_5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575c47395d_1_5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1" name="Google Shape;321;g575c47395d_1_5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extLst>
      <p:ext uri="{BB962C8B-B14F-4D97-AF65-F5344CB8AC3E}">
        <p14:creationId xmlns:p14="http://schemas.microsoft.com/office/powerpoint/2010/main" val="30947941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5a0d8ca1ff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5a0d8ca1ff_0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31" name="Google Shape;331;g5a0d8ca1ff_0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17</a:t>
            </a:fld>
            <a:endParaRPr/>
          </a:p>
        </p:txBody>
      </p:sp>
    </p:spTree>
    <p:extLst>
      <p:ext uri="{BB962C8B-B14F-4D97-AF65-F5344CB8AC3E}">
        <p14:creationId xmlns:p14="http://schemas.microsoft.com/office/powerpoint/2010/main" val="683886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5783746f22_0_3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5783746f22_0_3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43" name="Google Shape;343;g5783746f22_0_38: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extLst>
      <p:ext uri="{BB962C8B-B14F-4D97-AF65-F5344CB8AC3E}">
        <p14:creationId xmlns:p14="http://schemas.microsoft.com/office/powerpoint/2010/main" val="965715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5772abddb4_2_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5772abddb4_2_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53" name="Google Shape;353;g5772abddb4_2_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19</a:t>
            </a:fld>
            <a:endParaRPr/>
          </a:p>
        </p:txBody>
      </p:sp>
    </p:spTree>
    <p:extLst>
      <p:ext uri="{BB962C8B-B14F-4D97-AF65-F5344CB8AC3E}">
        <p14:creationId xmlns:p14="http://schemas.microsoft.com/office/powerpoint/2010/main" val="83113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2: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Randy</a:t>
            </a:r>
            <a:endParaRPr/>
          </a:p>
        </p:txBody>
      </p:sp>
      <p:sp>
        <p:nvSpPr>
          <p:cNvPr id="183" name="Google Shape;183;p2:notes"/>
          <p:cNvSpPr txBox="1">
            <a:spLocks noGrp="1"/>
          </p:cNvSpPr>
          <p:nvPr>
            <p:ph type="sldNum" idx="12"/>
          </p:nvPr>
        </p:nvSpPr>
        <p:spPr>
          <a:xfrm>
            <a:off x="3970938" y="8829967"/>
            <a:ext cx="3037800" cy="464700"/>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3002496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5772abddb4_2_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5772abddb4_2_12: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65" name="Google Shape;365;g5772abddb4_2_12: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extLst>
      <p:ext uri="{BB962C8B-B14F-4D97-AF65-F5344CB8AC3E}">
        <p14:creationId xmlns:p14="http://schemas.microsoft.com/office/powerpoint/2010/main" val="2411981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5772abddb4_2_2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5772abddb4_2_2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77" name="Google Shape;377;g5772abddb4_2_23: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extLst>
      <p:ext uri="{BB962C8B-B14F-4D97-AF65-F5344CB8AC3E}">
        <p14:creationId xmlns:p14="http://schemas.microsoft.com/office/powerpoint/2010/main" val="1125788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5772abddb4_2_3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5772abddb4_2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87" name="Google Shape;387;g5772abddb4_2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22</a:t>
            </a:fld>
            <a:endParaRPr/>
          </a:p>
        </p:txBody>
      </p:sp>
    </p:spTree>
    <p:extLst>
      <p:ext uri="{BB962C8B-B14F-4D97-AF65-F5344CB8AC3E}">
        <p14:creationId xmlns:p14="http://schemas.microsoft.com/office/powerpoint/2010/main" val="2193453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5772abddb4_2_4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5772abddb4_2_4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98" name="Google Shape;398;g5772abddb4_2_43: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extLst>
      <p:ext uri="{BB962C8B-B14F-4D97-AF65-F5344CB8AC3E}">
        <p14:creationId xmlns:p14="http://schemas.microsoft.com/office/powerpoint/2010/main" val="31636396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5772abddb4_2_5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5772abddb4_2_52: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08" name="Google Shape;408;g5772abddb4_2_52: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24</a:t>
            </a:fld>
            <a:endParaRPr/>
          </a:p>
        </p:txBody>
      </p:sp>
    </p:spTree>
    <p:extLst>
      <p:ext uri="{BB962C8B-B14F-4D97-AF65-F5344CB8AC3E}">
        <p14:creationId xmlns:p14="http://schemas.microsoft.com/office/powerpoint/2010/main" val="2732381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5783746f22_0_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5783746f22_0_1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18" name="Google Shape;418;g5783746f22_0_1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25</a:t>
            </a:fld>
            <a:endParaRPr/>
          </a:p>
        </p:txBody>
      </p:sp>
    </p:spTree>
    <p:extLst>
      <p:ext uri="{BB962C8B-B14F-4D97-AF65-F5344CB8AC3E}">
        <p14:creationId xmlns:p14="http://schemas.microsoft.com/office/powerpoint/2010/main" val="3304064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5772abddb4_2_6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5772abddb4_2_61: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29" name="Google Shape;429;g5772abddb4_2_61: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extLst>
      <p:ext uri="{BB962C8B-B14F-4D97-AF65-F5344CB8AC3E}">
        <p14:creationId xmlns:p14="http://schemas.microsoft.com/office/powerpoint/2010/main" val="157763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5772abddb4_2_7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5772abddb4_2_7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40" name="Google Shape;440;g5772abddb4_2_7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27</a:t>
            </a:fld>
            <a:endParaRPr/>
          </a:p>
        </p:txBody>
      </p:sp>
    </p:spTree>
    <p:extLst>
      <p:ext uri="{BB962C8B-B14F-4D97-AF65-F5344CB8AC3E}">
        <p14:creationId xmlns:p14="http://schemas.microsoft.com/office/powerpoint/2010/main" val="2634471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0:notes"/>
          <p:cNvSpPr txBox="1">
            <a:spLocks noGrp="1"/>
          </p:cNvSpPr>
          <p:nvPr>
            <p:ph type="body" idx="1"/>
          </p:nvPr>
        </p:nvSpPr>
        <p:spPr>
          <a:xfrm>
            <a:off x="701040" y="4415790"/>
            <a:ext cx="5608320" cy="4183380"/>
          </a:xfrm>
          <a:prstGeom prst="rect">
            <a:avLst/>
          </a:prstGeom>
          <a:noFill/>
          <a:ln>
            <a:noFill/>
          </a:ln>
        </p:spPr>
        <p:txBody>
          <a:bodyPr spcFirstLastPara="1" wrap="square" lIns="93150" tIns="46550" rIns="93150" bIns="46550" anchor="t" anchorCtr="0">
            <a:noAutofit/>
          </a:bodyPr>
          <a:lstStyle/>
          <a:p>
            <a:pPr marL="0" lvl="0" indent="0" algn="l" rtl="0">
              <a:lnSpc>
                <a:spcPct val="100000"/>
              </a:lnSpc>
              <a:spcBef>
                <a:spcPts val="0"/>
              </a:spcBef>
              <a:spcAft>
                <a:spcPts val="0"/>
              </a:spcAft>
              <a:buSzPts val="1400"/>
              <a:buNone/>
            </a:pPr>
            <a:endParaRPr/>
          </a:p>
        </p:txBody>
      </p:sp>
      <p:sp>
        <p:nvSpPr>
          <p:cNvPr id="450" name="Google Shape;450;p30:notes"/>
          <p:cNvSpPr>
            <a:spLocks noGrp="1" noRot="1" noChangeAspect="1"/>
          </p:cNvSpPr>
          <p:nvPr>
            <p:ph type="sldImg" idx="2"/>
          </p:nvPr>
        </p:nvSpPr>
        <p:spPr>
          <a:xfrm>
            <a:off x="1182688" y="698500"/>
            <a:ext cx="4645025" cy="34845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886652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5783746f22_0_19: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Randy</a:t>
            </a:r>
            <a:endParaRPr/>
          </a:p>
        </p:txBody>
      </p:sp>
      <p:sp>
        <p:nvSpPr>
          <p:cNvPr id="457" name="Google Shape;457;g5783746f22_0_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00967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3:notes"/>
          <p:cNvSpPr txBox="1">
            <a:spLocks noGrp="1"/>
          </p:cNvSpPr>
          <p:nvPr>
            <p:ph type="body" idx="1"/>
          </p:nvPr>
        </p:nvSpPr>
        <p:spPr>
          <a:xfrm>
            <a:off x="701040" y="4415790"/>
            <a:ext cx="5608200" cy="418350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Randy</a:t>
            </a:r>
            <a:endParaRPr/>
          </a:p>
        </p:txBody>
      </p:sp>
      <p:sp>
        <p:nvSpPr>
          <p:cNvPr id="192" name="Google Shape;192;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6323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2: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a:p>
        </p:txBody>
      </p:sp>
      <p:sp>
        <p:nvSpPr>
          <p:cNvPr id="466" name="Google Shape;466;p3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4165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r>
              <a:rPr lang="en-US"/>
              <a:t>Randy</a:t>
            </a:r>
            <a:endParaRPr/>
          </a:p>
        </p:txBody>
      </p:sp>
      <p:sp>
        <p:nvSpPr>
          <p:cNvPr id="201" name="Google Shape;201;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39018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a03f74610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a03f74610_0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Randy</a:t>
            </a:r>
            <a:endParaRPr/>
          </a:p>
        </p:txBody>
      </p:sp>
      <p:sp>
        <p:nvSpPr>
          <p:cNvPr id="210" name="Google Shape;210;g5a03f74610_0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extLst>
      <p:ext uri="{BB962C8B-B14F-4D97-AF65-F5344CB8AC3E}">
        <p14:creationId xmlns:p14="http://schemas.microsoft.com/office/powerpoint/2010/main" val="1578432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575c47395d_1_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575c47395d_1_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Janet</a:t>
            </a:r>
            <a:endParaRPr/>
          </a:p>
        </p:txBody>
      </p:sp>
      <p:sp>
        <p:nvSpPr>
          <p:cNvPr id="220" name="Google Shape;220;g575c47395d_1_8: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6</a:t>
            </a:fld>
            <a:endParaRPr/>
          </a:p>
        </p:txBody>
      </p:sp>
    </p:spTree>
    <p:extLst>
      <p:ext uri="{BB962C8B-B14F-4D97-AF65-F5344CB8AC3E}">
        <p14:creationId xmlns:p14="http://schemas.microsoft.com/office/powerpoint/2010/main" val="1480622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5772abddb4_2_7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5772abddb4_2_79: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Ty</a:t>
            </a:r>
            <a:endParaRPr/>
          </a:p>
          <a:p>
            <a:pPr marL="0" lvl="0" indent="0" algn="l" rtl="0">
              <a:spcBef>
                <a:spcPts val="0"/>
              </a:spcBef>
              <a:spcAft>
                <a:spcPts val="0"/>
              </a:spcAft>
              <a:buNone/>
            </a:pPr>
            <a:r>
              <a:rPr lang="en-US"/>
              <a:t>Having the ability to network they high schools are a lot happier referring and speaking of the community colleges when they know us and we are here to build up the community. they do not want to work alone   </a:t>
            </a:r>
            <a:endParaRPr/>
          </a:p>
        </p:txBody>
      </p:sp>
      <p:sp>
        <p:nvSpPr>
          <p:cNvPr id="230" name="Google Shape;230;g5772abddb4_2_79: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extLst>
      <p:ext uri="{BB962C8B-B14F-4D97-AF65-F5344CB8AC3E}">
        <p14:creationId xmlns:p14="http://schemas.microsoft.com/office/powerpoint/2010/main" val="4168126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5772abddb4_2_8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5772abddb4_2_87: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Ty</a:t>
            </a:r>
            <a:endParaRPr/>
          </a:p>
        </p:txBody>
      </p:sp>
      <p:sp>
        <p:nvSpPr>
          <p:cNvPr id="240" name="Google Shape;240;g5772abddb4_2_87: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extLst>
      <p:ext uri="{BB962C8B-B14F-4D97-AF65-F5344CB8AC3E}">
        <p14:creationId xmlns:p14="http://schemas.microsoft.com/office/powerpoint/2010/main" val="3274207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575c47395d_1_3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575c47395d_1_33: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a:t>Divide into </a:t>
            </a:r>
            <a:endParaRPr/>
          </a:p>
        </p:txBody>
      </p:sp>
      <p:sp>
        <p:nvSpPr>
          <p:cNvPr id="250" name="Google Shape;250;g575c47395d_1_33: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446351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lstStyle>
            <a:lvl1pPr marL="457200" lvl="0" indent="-325755" algn="l">
              <a:lnSpc>
                <a:spcPct val="100000"/>
              </a:lnSpc>
              <a:spcBef>
                <a:spcPts val="360"/>
              </a:spcBef>
              <a:spcAft>
                <a:spcPts val="0"/>
              </a:spcAft>
              <a:buSzPts val="1530"/>
              <a:buChar char="•"/>
              <a:defRPr/>
            </a:lvl1pPr>
            <a:lvl2pPr marL="914400" lvl="1" indent="-325755" algn="l">
              <a:lnSpc>
                <a:spcPct val="100000"/>
              </a:lnSpc>
              <a:spcBef>
                <a:spcPts val="360"/>
              </a:spcBef>
              <a:spcAft>
                <a:spcPts val="0"/>
              </a:spcAft>
              <a:buSzPts val="1530"/>
              <a:buChar char="•"/>
              <a:defRPr/>
            </a:lvl2pPr>
            <a:lvl3pPr marL="1371600" lvl="2" indent="-331469" algn="l">
              <a:lnSpc>
                <a:spcPct val="100000"/>
              </a:lnSpc>
              <a:spcBef>
                <a:spcPts val="360"/>
              </a:spcBef>
              <a:spcAft>
                <a:spcPts val="0"/>
              </a:spcAft>
              <a:buSzPts val="162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20" name="Google Shape;20;p2"/>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11"/>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1"/>
          <p:cNvSpPr txBox="1">
            <a:spLocks noGrp="1"/>
          </p:cNvSpPr>
          <p:nvPr>
            <p:ph type="body" idx="1"/>
          </p:nvPr>
        </p:nvSpPr>
        <p:spPr>
          <a:xfrm rot="5400000">
            <a:off x="2133600" y="-76200"/>
            <a:ext cx="4876800" cy="8229600"/>
          </a:xfrm>
          <a:prstGeom prst="rect">
            <a:avLst/>
          </a:prstGeom>
          <a:noFill/>
          <a:ln>
            <a:noFill/>
          </a:ln>
        </p:spPr>
        <p:txBody>
          <a:bodyPr spcFirstLastPara="1" wrap="square" lIns="91425" tIns="45700" rIns="91425" bIns="45700" anchor="t" anchorCtr="0"/>
          <a:lstStyle>
            <a:lvl1pPr marL="457200" lvl="0" indent="-325755" algn="l">
              <a:lnSpc>
                <a:spcPct val="100000"/>
              </a:lnSpc>
              <a:spcBef>
                <a:spcPts val="360"/>
              </a:spcBef>
              <a:spcAft>
                <a:spcPts val="0"/>
              </a:spcAft>
              <a:buSzPts val="1530"/>
              <a:buChar char="•"/>
              <a:defRPr/>
            </a:lvl1pPr>
            <a:lvl2pPr marL="914400" lvl="1" indent="-325755" algn="l">
              <a:lnSpc>
                <a:spcPct val="100000"/>
              </a:lnSpc>
              <a:spcBef>
                <a:spcPts val="360"/>
              </a:spcBef>
              <a:spcAft>
                <a:spcPts val="0"/>
              </a:spcAft>
              <a:buSzPts val="1530"/>
              <a:buChar char="•"/>
              <a:defRPr/>
            </a:lvl2pPr>
            <a:lvl3pPr marL="1371600" lvl="2" indent="-331469" algn="l">
              <a:lnSpc>
                <a:spcPct val="100000"/>
              </a:lnSpc>
              <a:spcBef>
                <a:spcPts val="360"/>
              </a:spcBef>
              <a:spcAft>
                <a:spcPts val="0"/>
              </a:spcAft>
              <a:buSzPts val="162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1" name="Google Shape;81;p11"/>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1"/>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1"/>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12"/>
          <p:cNvSpPr txBox="1">
            <a:spLocks noGrp="1"/>
          </p:cNvSpPr>
          <p:nvPr>
            <p:ph type="title"/>
          </p:nvPr>
        </p:nvSpPr>
        <p:spPr>
          <a:xfrm rot="5400000">
            <a:off x="4724400" y="2514600"/>
            <a:ext cx="5867400" cy="2057400"/>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2"/>
          <p:cNvSpPr txBox="1">
            <a:spLocks noGrp="1"/>
          </p:cNvSpPr>
          <p:nvPr>
            <p:ph type="body" idx="1"/>
          </p:nvPr>
        </p:nvSpPr>
        <p:spPr>
          <a:xfrm rot="5400000">
            <a:off x="533400" y="533400"/>
            <a:ext cx="5867400" cy="6019800"/>
          </a:xfrm>
          <a:prstGeom prst="rect">
            <a:avLst/>
          </a:prstGeom>
          <a:noFill/>
          <a:ln>
            <a:noFill/>
          </a:ln>
        </p:spPr>
        <p:txBody>
          <a:bodyPr spcFirstLastPara="1" wrap="square" lIns="91425" tIns="45700" rIns="91425" bIns="45700" anchor="t" anchorCtr="0"/>
          <a:lstStyle>
            <a:lvl1pPr marL="457200" lvl="0" indent="-325755" algn="l">
              <a:lnSpc>
                <a:spcPct val="100000"/>
              </a:lnSpc>
              <a:spcBef>
                <a:spcPts val="360"/>
              </a:spcBef>
              <a:spcAft>
                <a:spcPts val="0"/>
              </a:spcAft>
              <a:buSzPts val="1530"/>
              <a:buChar char="•"/>
              <a:defRPr/>
            </a:lvl1pPr>
            <a:lvl2pPr marL="914400" lvl="1" indent="-325755" algn="l">
              <a:lnSpc>
                <a:spcPct val="100000"/>
              </a:lnSpc>
              <a:spcBef>
                <a:spcPts val="360"/>
              </a:spcBef>
              <a:spcAft>
                <a:spcPts val="0"/>
              </a:spcAft>
              <a:buSzPts val="1530"/>
              <a:buChar char="•"/>
              <a:defRPr/>
            </a:lvl2pPr>
            <a:lvl3pPr marL="1371600" lvl="2" indent="-331469" algn="l">
              <a:lnSpc>
                <a:spcPct val="100000"/>
              </a:lnSpc>
              <a:spcBef>
                <a:spcPts val="360"/>
              </a:spcBef>
              <a:spcAft>
                <a:spcPts val="0"/>
              </a:spcAft>
              <a:buSzPts val="162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87" name="Google Shape;87;p12"/>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2"/>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2"/>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8"/>
        <p:cNvGrpSpPr/>
        <p:nvPr/>
      </p:nvGrpSpPr>
      <p:grpSpPr>
        <a:xfrm>
          <a:off x="0" y="0"/>
          <a:ext cx="0" cy="0"/>
          <a:chOff x="0" y="0"/>
          <a:chExt cx="0" cy="0"/>
        </a:xfrm>
      </p:grpSpPr>
      <p:sp>
        <p:nvSpPr>
          <p:cNvPr id="99" name="Google Shape;99;p14"/>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4"/>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lstStyle>
            <a:lvl1pPr marL="457200" lvl="0" indent="-325755" algn="l">
              <a:lnSpc>
                <a:spcPct val="100000"/>
              </a:lnSpc>
              <a:spcBef>
                <a:spcPts val="360"/>
              </a:spcBef>
              <a:spcAft>
                <a:spcPts val="0"/>
              </a:spcAft>
              <a:buSzPts val="1530"/>
              <a:buChar char="•"/>
              <a:defRPr/>
            </a:lvl1pPr>
            <a:lvl2pPr marL="914400" lvl="1" indent="-325755" algn="l">
              <a:lnSpc>
                <a:spcPct val="100000"/>
              </a:lnSpc>
              <a:spcBef>
                <a:spcPts val="360"/>
              </a:spcBef>
              <a:spcAft>
                <a:spcPts val="0"/>
              </a:spcAft>
              <a:buSzPts val="1530"/>
              <a:buChar char="•"/>
              <a:defRPr/>
            </a:lvl2pPr>
            <a:lvl3pPr marL="1371600" lvl="2" indent="-331469" algn="l">
              <a:lnSpc>
                <a:spcPct val="100000"/>
              </a:lnSpc>
              <a:spcBef>
                <a:spcPts val="360"/>
              </a:spcBef>
              <a:spcAft>
                <a:spcPts val="0"/>
              </a:spcAft>
              <a:buSzPts val="162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01" name="Google Shape;101;p14"/>
          <p:cNvSpPr txBox="1">
            <a:spLocks noGrp="1"/>
          </p:cNvSpPr>
          <p:nvPr>
            <p:ph type="dt" idx="10"/>
          </p:nvPr>
        </p:nvSpPr>
        <p:spPr>
          <a:xfrm>
            <a:off x="457200" y="18288"/>
            <a:ext cx="2895600" cy="329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4"/>
          <p:cNvSpPr txBox="1">
            <a:spLocks noGrp="1"/>
          </p:cNvSpPr>
          <p:nvPr>
            <p:ph type="ftr" idx="11"/>
          </p:nvPr>
        </p:nvSpPr>
        <p:spPr>
          <a:xfrm>
            <a:off x="3429000" y="18288"/>
            <a:ext cx="4114800" cy="329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14"/>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4"/>
        <p:cNvGrpSpPr/>
        <p:nvPr/>
      </p:nvGrpSpPr>
      <p:grpSpPr>
        <a:xfrm>
          <a:off x="0" y="0"/>
          <a:ext cx="0" cy="0"/>
          <a:chOff x="0" y="0"/>
          <a:chExt cx="0" cy="0"/>
        </a:xfrm>
      </p:grpSpPr>
      <p:sp>
        <p:nvSpPr>
          <p:cNvPr id="105" name="Google Shape;105;p15"/>
          <p:cNvSpPr txBox="1">
            <a:spLocks noGrp="1"/>
          </p:cNvSpPr>
          <p:nvPr>
            <p:ph type="ctrTitle"/>
          </p:nvPr>
        </p:nvSpPr>
        <p:spPr>
          <a:xfrm>
            <a:off x="685800" y="1371601"/>
            <a:ext cx="7848600" cy="1927200"/>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chemeClr val="dk2"/>
              </a:buClr>
              <a:buSzPts val="5400"/>
              <a:buFont typeface="Calibri"/>
              <a:buNone/>
              <a:defRPr sz="5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15"/>
          <p:cNvSpPr txBox="1">
            <a:spLocks noGrp="1"/>
          </p:cNvSpPr>
          <p:nvPr>
            <p:ph type="subTitle" idx="1"/>
          </p:nvPr>
        </p:nvSpPr>
        <p:spPr>
          <a:xfrm>
            <a:off x="685800" y="3505200"/>
            <a:ext cx="6400800" cy="1752600"/>
          </a:xfrm>
          <a:prstGeom prst="rect">
            <a:avLst/>
          </a:prstGeom>
          <a:noFill/>
          <a:ln>
            <a:noFill/>
          </a:ln>
        </p:spPr>
        <p:txBody>
          <a:bodyPr spcFirstLastPara="1" wrap="square" lIns="91425" tIns="45700" rIns="91425" bIns="45700" anchor="t" anchorCtr="0"/>
          <a:lstStyle>
            <a:lvl1pPr lvl="0" algn="l">
              <a:lnSpc>
                <a:spcPct val="100000"/>
              </a:lnSpc>
              <a:spcBef>
                <a:spcPts val="480"/>
              </a:spcBef>
              <a:spcAft>
                <a:spcPts val="0"/>
              </a:spcAft>
              <a:buSzPts val="2040"/>
              <a:buNone/>
              <a:defRPr>
                <a:solidFill>
                  <a:srgbClr val="3F3F3F"/>
                </a:solidFill>
              </a:defRPr>
            </a:lvl1pPr>
            <a:lvl2pPr lvl="1" algn="ctr">
              <a:lnSpc>
                <a:spcPct val="100000"/>
              </a:lnSpc>
              <a:spcBef>
                <a:spcPts val="400"/>
              </a:spcBef>
              <a:spcAft>
                <a:spcPts val="0"/>
              </a:spcAft>
              <a:buSzPts val="1700"/>
              <a:buNone/>
              <a:defRPr>
                <a:solidFill>
                  <a:srgbClr val="888888"/>
                </a:solidFill>
              </a:defRPr>
            </a:lvl2pPr>
            <a:lvl3pPr lvl="2" algn="ctr">
              <a:lnSpc>
                <a:spcPct val="100000"/>
              </a:lnSpc>
              <a:spcBef>
                <a:spcPts val="360"/>
              </a:spcBef>
              <a:spcAft>
                <a:spcPts val="0"/>
              </a:spcAft>
              <a:buSzPts val="1620"/>
              <a:buNone/>
              <a:defRPr>
                <a:solidFill>
                  <a:srgbClr val="888888"/>
                </a:solidFill>
              </a:defRPr>
            </a:lvl3pPr>
            <a:lvl4pPr lvl="3" algn="ctr">
              <a:lnSpc>
                <a:spcPct val="100000"/>
              </a:lnSpc>
              <a:spcBef>
                <a:spcPts val="320"/>
              </a:spcBef>
              <a:spcAft>
                <a:spcPts val="0"/>
              </a:spcAft>
              <a:buSzPts val="1600"/>
              <a:buNone/>
              <a:defRPr>
                <a:solidFill>
                  <a:srgbClr val="888888"/>
                </a:solidFill>
              </a:defRPr>
            </a:lvl4pPr>
            <a:lvl5pPr lvl="4" algn="ctr">
              <a:lnSpc>
                <a:spcPct val="100000"/>
              </a:lnSpc>
              <a:spcBef>
                <a:spcPts val="280"/>
              </a:spcBef>
              <a:spcAft>
                <a:spcPts val="0"/>
              </a:spcAft>
              <a:buSzPts val="1400"/>
              <a:buNone/>
              <a:defRPr>
                <a:solidFill>
                  <a:srgbClr val="888888"/>
                </a:solidFill>
              </a:defRPr>
            </a:lvl5pPr>
            <a:lvl6pPr lvl="5" algn="ctr">
              <a:lnSpc>
                <a:spcPct val="100000"/>
              </a:lnSpc>
              <a:spcBef>
                <a:spcPts val="260"/>
              </a:spcBef>
              <a:spcAft>
                <a:spcPts val="0"/>
              </a:spcAft>
              <a:buSzPts val="1300"/>
              <a:buNone/>
              <a:defRPr>
                <a:solidFill>
                  <a:srgbClr val="888888"/>
                </a:solidFill>
              </a:defRPr>
            </a:lvl6pPr>
            <a:lvl7pPr lvl="6" algn="ctr">
              <a:lnSpc>
                <a:spcPct val="100000"/>
              </a:lnSpc>
              <a:spcBef>
                <a:spcPts val="260"/>
              </a:spcBef>
              <a:spcAft>
                <a:spcPts val="0"/>
              </a:spcAft>
              <a:buSzPts val="1300"/>
              <a:buNone/>
              <a:defRPr>
                <a:solidFill>
                  <a:srgbClr val="888888"/>
                </a:solidFill>
              </a:defRPr>
            </a:lvl7pPr>
            <a:lvl8pPr lvl="7" algn="ctr">
              <a:lnSpc>
                <a:spcPct val="100000"/>
              </a:lnSpc>
              <a:spcBef>
                <a:spcPts val="260"/>
              </a:spcBef>
              <a:spcAft>
                <a:spcPts val="0"/>
              </a:spcAft>
              <a:buSzPts val="1300"/>
              <a:buNone/>
              <a:defRPr>
                <a:solidFill>
                  <a:srgbClr val="888888"/>
                </a:solidFill>
              </a:defRPr>
            </a:lvl8pPr>
            <a:lvl9pPr lvl="8" algn="ctr">
              <a:lnSpc>
                <a:spcPct val="100000"/>
              </a:lnSpc>
              <a:spcBef>
                <a:spcPts val="260"/>
              </a:spcBef>
              <a:spcAft>
                <a:spcPts val="0"/>
              </a:spcAft>
              <a:buSzPts val="1300"/>
              <a:buNone/>
              <a:defRPr>
                <a:solidFill>
                  <a:srgbClr val="888888"/>
                </a:solidFill>
              </a:defRPr>
            </a:lvl9pPr>
          </a:lstStyle>
          <a:p>
            <a:endParaRPr/>
          </a:p>
        </p:txBody>
      </p:sp>
      <p:sp>
        <p:nvSpPr>
          <p:cNvPr id="107" name="Google Shape;107;p15"/>
          <p:cNvSpPr txBox="1">
            <a:spLocks noGrp="1"/>
          </p:cNvSpPr>
          <p:nvPr>
            <p:ph type="dt" idx="10"/>
          </p:nvPr>
        </p:nvSpPr>
        <p:spPr>
          <a:xfrm>
            <a:off x="457200" y="18288"/>
            <a:ext cx="2895600" cy="329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15"/>
          <p:cNvSpPr txBox="1">
            <a:spLocks noGrp="1"/>
          </p:cNvSpPr>
          <p:nvPr>
            <p:ph type="ftr" idx="11"/>
          </p:nvPr>
        </p:nvSpPr>
        <p:spPr>
          <a:xfrm>
            <a:off x="3429000" y="18288"/>
            <a:ext cx="4114800" cy="329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15"/>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110" name="Google Shape;110;p15"/>
          <p:cNvCxnSpPr/>
          <p:nvPr/>
        </p:nvCxnSpPr>
        <p:spPr>
          <a:xfrm>
            <a:off x="685800" y="3398521"/>
            <a:ext cx="7848600" cy="150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1"/>
        <p:cNvGrpSpPr/>
        <p:nvPr/>
      </p:nvGrpSpPr>
      <p:grpSpPr>
        <a:xfrm>
          <a:off x="0" y="0"/>
          <a:ext cx="0" cy="0"/>
          <a:chOff x="0" y="0"/>
          <a:chExt cx="0" cy="0"/>
        </a:xfrm>
      </p:grpSpPr>
      <p:sp>
        <p:nvSpPr>
          <p:cNvPr id="112" name="Google Shape;112;p16"/>
          <p:cNvSpPr txBox="1">
            <a:spLocks noGrp="1"/>
          </p:cNvSpPr>
          <p:nvPr>
            <p:ph type="dt" idx="10"/>
          </p:nvPr>
        </p:nvSpPr>
        <p:spPr>
          <a:xfrm>
            <a:off x="457200" y="18288"/>
            <a:ext cx="2895600" cy="329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6"/>
          <p:cNvSpPr txBox="1">
            <a:spLocks noGrp="1"/>
          </p:cNvSpPr>
          <p:nvPr>
            <p:ph type="ftr" idx="11"/>
          </p:nvPr>
        </p:nvSpPr>
        <p:spPr>
          <a:xfrm>
            <a:off x="3429000" y="18288"/>
            <a:ext cx="4114800" cy="329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6"/>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5"/>
        <p:cNvGrpSpPr/>
        <p:nvPr/>
      </p:nvGrpSpPr>
      <p:grpSpPr>
        <a:xfrm>
          <a:off x="0" y="0"/>
          <a:ext cx="0" cy="0"/>
          <a:chOff x="0" y="0"/>
          <a:chExt cx="0" cy="0"/>
        </a:xfrm>
      </p:grpSpPr>
      <p:sp>
        <p:nvSpPr>
          <p:cNvPr id="116" name="Google Shape;116;p17"/>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17"/>
          <p:cNvSpPr txBox="1">
            <a:spLocks noGrp="1"/>
          </p:cNvSpPr>
          <p:nvPr>
            <p:ph type="body" idx="1"/>
          </p:nvPr>
        </p:nvSpPr>
        <p:spPr>
          <a:xfrm>
            <a:off x="457200" y="1673352"/>
            <a:ext cx="4038600" cy="4718400"/>
          </a:xfrm>
          <a:prstGeom prst="rect">
            <a:avLst/>
          </a:prstGeom>
          <a:noFill/>
          <a:ln>
            <a:noFill/>
          </a:ln>
        </p:spPr>
        <p:txBody>
          <a:bodyPr spcFirstLastPara="1" wrap="square" lIns="91425" tIns="45700" rIns="91425" bIns="45700" anchor="t" anchorCtr="0"/>
          <a:lstStyle>
            <a:lvl1pPr marL="457200" lvl="0" indent="-379730" algn="l">
              <a:lnSpc>
                <a:spcPct val="100000"/>
              </a:lnSpc>
              <a:spcBef>
                <a:spcPts val="560"/>
              </a:spcBef>
              <a:spcAft>
                <a:spcPts val="0"/>
              </a:spcAft>
              <a:buSzPts val="2380"/>
              <a:buChar char="•"/>
              <a:defRPr sz="2800"/>
            </a:lvl1pPr>
            <a:lvl2pPr marL="914400" lvl="1" indent="-358140" algn="l">
              <a:lnSpc>
                <a:spcPct val="100000"/>
              </a:lnSpc>
              <a:spcBef>
                <a:spcPts val="480"/>
              </a:spcBef>
              <a:spcAft>
                <a:spcPts val="0"/>
              </a:spcAft>
              <a:buSzPts val="2040"/>
              <a:buChar char="•"/>
              <a:defRPr sz="2400"/>
            </a:lvl2pPr>
            <a:lvl3pPr marL="1371600" lvl="2" indent="-342900" algn="l">
              <a:lnSpc>
                <a:spcPct val="100000"/>
              </a:lnSpc>
              <a:spcBef>
                <a:spcPts val="400"/>
              </a:spcBef>
              <a:spcAft>
                <a:spcPts val="0"/>
              </a:spcAft>
              <a:buSzPts val="18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sz="1800"/>
            </a:lvl6pPr>
            <a:lvl7pPr marL="3200400" lvl="6" indent="-342900" algn="l">
              <a:lnSpc>
                <a:spcPct val="100000"/>
              </a:lnSpc>
              <a:spcBef>
                <a:spcPts val="360"/>
              </a:spcBef>
              <a:spcAft>
                <a:spcPts val="0"/>
              </a:spcAft>
              <a:buSzPts val="1800"/>
              <a:buChar char="•"/>
              <a:defRPr sz="1800"/>
            </a:lvl7pPr>
            <a:lvl8pPr marL="3657600" lvl="7" indent="-342900" algn="l">
              <a:lnSpc>
                <a:spcPct val="100000"/>
              </a:lnSpc>
              <a:spcBef>
                <a:spcPts val="360"/>
              </a:spcBef>
              <a:spcAft>
                <a:spcPts val="0"/>
              </a:spcAft>
              <a:buSzPts val="1800"/>
              <a:buChar char="•"/>
              <a:defRPr sz="1800"/>
            </a:lvl8pPr>
            <a:lvl9pPr marL="4114800" lvl="8" indent="-342900" algn="l">
              <a:lnSpc>
                <a:spcPct val="100000"/>
              </a:lnSpc>
              <a:spcBef>
                <a:spcPts val="360"/>
              </a:spcBef>
              <a:spcAft>
                <a:spcPts val="0"/>
              </a:spcAft>
              <a:buSzPts val="1800"/>
              <a:buChar char="•"/>
              <a:defRPr sz="1800"/>
            </a:lvl9pPr>
          </a:lstStyle>
          <a:p>
            <a:endParaRPr/>
          </a:p>
        </p:txBody>
      </p:sp>
      <p:sp>
        <p:nvSpPr>
          <p:cNvPr id="118" name="Google Shape;118;p17"/>
          <p:cNvSpPr txBox="1">
            <a:spLocks noGrp="1"/>
          </p:cNvSpPr>
          <p:nvPr>
            <p:ph type="body" idx="2"/>
          </p:nvPr>
        </p:nvSpPr>
        <p:spPr>
          <a:xfrm>
            <a:off x="4648200" y="1673352"/>
            <a:ext cx="4038600" cy="4718400"/>
          </a:xfrm>
          <a:prstGeom prst="rect">
            <a:avLst/>
          </a:prstGeom>
          <a:noFill/>
          <a:ln>
            <a:noFill/>
          </a:ln>
        </p:spPr>
        <p:txBody>
          <a:bodyPr spcFirstLastPara="1" wrap="square" lIns="91425" tIns="45700" rIns="91425" bIns="45700" anchor="t" anchorCtr="0"/>
          <a:lstStyle>
            <a:lvl1pPr marL="457200" lvl="0" indent="-379730" algn="l">
              <a:lnSpc>
                <a:spcPct val="100000"/>
              </a:lnSpc>
              <a:spcBef>
                <a:spcPts val="560"/>
              </a:spcBef>
              <a:spcAft>
                <a:spcPts val="0"/>
              </a:spcAft>
              <a:buSzPts val="2380"/>
              <a:buChar char="•"/>
              <a:defRPr sz="2800"/>
            </a:lvl1pPr>
            <a:lvl2pPr marL="914400" lvl="1" indent="-358140" algn="l">
              <a:lnSpc>
                <a:spcPct val="100000"/>
              </a:lnSpc>
              <a:spcBef>
                <a:spcPts val="480"/>
              </a:spcBef>
              <a:spcAft>
                <a:spcPts val="0"/>
              </a:spcAft>
              <a:buSzPts val="2040"/>
              <a:buChar char="•"/>
              <a:defRPr sz="2400"/>
            </a:lvl2pPr>
            <a:lvl3pPr marL="1371600" lvl="2" indent="-342900" algn="l">
              <a:lnSpc>
                <a:spcPct val="100000"/>
              </a:lnSpc>
              <a:spcBef>
                <a:spcPts val="400"/>
              </a:spcBef>
              <a:spcAft>
                <a:spcPts val="0"/>
              </a:spcAft>
              <a:buSzPts val="18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sz="1800"/>
            </a:lvl6pPr>
            <a:lvl7pPr marL="3200400" lvl="6" indent="-342900" algn="l">
              <a:lnSpc>
                <a:spcPct val="100000"/>
              </a:lnSpc>
              <a:spcBef>
                <a:spcPts val="360"/>
              </a:spcBef>
              <a:spcAft>
                <a:spcPts val="0"/>
              </a:spcAft>
              <a:buSzPts val="1800"/>
              <a:buChar char="•"/>
              <a:defRPr sz="1800"/>
            </a:lvl7pPr>
            <a:lvl8pPr marL="3657600" lvl="7" indent="-342900" algn="l">
              <a:lnSpc>
                <a:spcPct val="100000"/>
              </a:lnSpc>
              <a:spcBef>
                <a:spcPts val="360"/>
              </a:spcBef>
              <a:spcAft>
                <a:spcPts val="0"/>
              </a:spcAft>
              <a:buSzPts val="1800"/>
              <a:buChar char="•"/>
              <a:defRPr sz="1800"/>
            </a:lvl8pPr>
            <a:lvl9pPr marL="4114800" lvl="8" indent="-342900" algn="l">
              <a:lnSpc>
                <a:spcPct val="100000"/>
              </a:lnSpc>
              <a:spcBef>
                <a:spcPts val="360"/>
              </a:spcBef>
              <a:spcAft>
                <a:spcPts val="0"/>
              </a:spcAft>
              <a:buSzPts val="1800"/>
              <a:buChar char="•"/>
              <a:defRPr sz="1800"/>
            </a:lvl9pPr>
          </a:lstStyle>
          <a:p>
            <a:endParaRPr/>
          </a:p>
        </p:txBody>
      </p:sp>
      <p:sp>
        <p:nvSpPr>
          <p:cNvPr id="119" name="Google Shape;119;p17"/>
          <p:cNvSpPr txBox="1">
            <a:spLocks noGrp="1"/>
          </p:cNvSpPr>
          <p:nvPr>
            <p:ph type="dt" idx="10"/>
          </p:nvPr>
        </p:nvSpPr>
        <p:spPr>
          <a:xfrm>
            <a:off x="457200" y="18288"/>
            <a:ext cx="2895600" cy="329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17"/>
          <p:cNvSpPr txBox="1">
            <a:spLocks noGrp="1"/>
          </p:cNvSpPr>
          <p:nvPr>
            <p:ph type="ftr" idx="11"/>
          </p:nvPr>
        </p:nvSpPr>
        <p:spPr>
          <a:xfrm>
            <a:off x="3429000" y="18288"/>
            <a:ext cx="4114800" cy="329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17"/>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122"/>
        <p:cNvGrpSpPr/>
        <p:nvPr/>
      </p:nvGrpSpPr>
      <p:grpSpPr>
        <a:xfrm>
          <a:off x="0" y="0"/>
          <a:ext cx="0" cy="0"/>
          <a:chOff x="0" y="0"/>
          <a:chExt cx="0" cy="0"/>
        </a:xfrm>
      </p:grpSpPr>
      <p:sp>
        <p:nvSpPr>
          <p:cNvPr id="123" name="Google Shape;123;p18"/>
          <p:cNvSpPr txBox="1">
            <a:spLocks noGrp="1"/>
          </p:cNvSpPr>
          <p:nvPr>
            <p:ph type="title"/>
          </p:nvPr>
        </p:nvSpPr>
        <p:spPr>
          <a:xfrm>
            <a:off x="722313" y="2362201"/>
            <a:ext cx="7772400" cy="2200200"/>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chemeClr val="lt2"/>
              </a:buClr>
              <a:buSzPts val="4800"/>
              <a:buFont typeface="Calibri"/>
              <a:buNone/>
              <a:defRPr sz="48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18"/>
          <p:cNvSpPr txBox="1">
            <a:spLocks noGrp="1"/>
          </p:cNvSpPr>
          <p:nvPr>
            <p:ph type="body" idx="1"/>
          </p:nvPr>
        </p:nvSpPr>
        <p:spPr>
          <a:xfrm>
            <a:off x="722313" y="4626865"/>
            <a:ext cx="7772400" cy="1500300"/>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480"/>
              </a:spcBef>
              <a:spcAft>
                <a:spcPts val="0"/>
              </a:spcAft>
              <a:buSzPts val="2040"/>
              <a:buNone/>
              <a:defRPr sz="2400">
                <a:solidFill>
                  <a:schemeClr val="lt2"/>
                </a:solidFill>
              </a:defRPr>
            </a:lvl1pPr>
            <a:lvl2pPr marL="914400" lvl="1" indent="-228600" algn="l">
              <a:lnSpc>
                <a:spcPct val="100000"/>
              </a:lnSpc>
              <a:spcBef>
                <a:spcPts val="360"/>
              </a:spcBef>
              <a:spcAft>
                <a:spcPts val="0"/>
              </a:spcAft>
              <a:buSzPts val="1530"/>
              <a:buNone/>
              <a:defRPr sz="1800">
                <a:solidFill>
                  <a:schemeClr val="lt1"/>
                </a:solidFill>
              </a:defRPr>
            </a:lvl2pPr>
            <a:lvl3pPr marL="1371600" lvl="2" indent="-228600" algn="l">
              <a:lnSpc>
                <a:spcPct val="100000"/>
              </a:lnSpc>
              <a:spcBef>
                <a:spcPts val="320"/>
              </a:spcBef>
              <a:spcAft>
                <a:spcPts val="0"/>
              </a:spcAft>
              <a:buSzPts val="1440"/>
              <a:buNone/>
              <a:defRPr sz="1600">
                <a:solidFill>
                  <a:schemeClr val="lt1"/>
                </a:solidFill>
              </a:defRPr>
            </a:lvl3pPr>
            <a:lvl4pPr marL="1828800" lvl="3" indent="-228600" algn="l">
              <a:lnSpc>
                <a:spcPct val="100000"/>
              </a:lnSpc>
              <a:spcBef>
                <a:spcPts val="280"/>
              </a:spcBef>
              <a:spcAft>
                <a:spcPts val="0"/>
              </a:spcAft>
              <a:buSzPts val="1400"/>
              <a:buNone/>
              <a:defRPr sz="1400">
                <a:solidFill>
                  <a:schemeClr val="lt1"/>
                </a:solidFill>
              </a:defRPr>
            </a:lvl4pPr>
            <a:lvl5pPr marL="2286000" lvl="4" indent="-228600" algn="l">
              <a:lnSpc>
                <a:spcPct val="100000"/>
              </a:lnSpc>
              <a:spcBef>
                <a:spcPts val="280"/>
              </a:spcBef>
              <a:spcAft>
                <a:spcPts val="0"/>
              </a:spcAft>
              <a:buSzPts val="1400"/>
              <a:buNone/>
              <a:defRPr sz="1400">
                <a:solidFill>
                  <a:schemeClr val="lt1"/>
                </a:solidFill>
              </a:defRPr>
            </a:lvl5pPr>
            <a:lvl6pPr marL="2743200" lvl="5" indent="-228600" algn="l">
              <a:lnSpc>
                <a:spcPct val="100000"/>
              </a:lnSpc>
              <a:spcBef>
                <a:spcPts val="280"/>
              </a:spcBef>
              <a:spcAft>
                <a:spcPts val="0"/>
              </a:spcAft>
              <a:buSzPts val="1400"/>
              <a:buNone/>
              <a:defRPr sz="1400">
                <a:solidFill>
                  <a:schemeClr val="lt1"/>
                </a:solidFill>
              </a:defRPr>
            </a:lvl6pPr>
            <a:lvl7pPr marL="3200400" lvl="6" indent="-228600" algn="l">
              <a:lnSpc>
                <a:spcPct val="100000"/>
              </a:lnSpc>
              <a:spcBef>
                <a:spcPts val="280"/>
              </a:spcBef>
              <a:spcAft>
                <a:spcPts val="0"/>
              </a:spcAft>
              <a:buSzPts val="1400"/>
              <a:buNone/>
              <a:defRPr sz="1400">
                <a:solidFill>
                  <a:schemeClr val="lt1"/>
                </a:solidFill>
              </a:defRPr>
            </a:lvl7pPr>
            <a:lvl8pPr marL="3657600" lvl="7" indent="-228600" algn="l">
              <a:lnSpc>
                <a:spcPct val="100000"/>
              </a:lnSpc>
              <a:spcBef>
                <a:spcPts val="280"/>
              </a:spcBef>
              <a:spcAft>
                <a:spcPts val="0"/>
              </a:spcAft>
              <a:buSzPts val="1400"/>
              <a:buNone/>
              <a:defRPr sz="1400">
                <a:solidFill>
                  <a:schemeClr val="lt1"/>
                </a:solidFill>
              </a:defRPr>
            </a:lvl8pPr>
            <a:lvl9pPr marL="4114800" lvl="8" indent="-228600" algn="l">
              <a:lnSpc>
                <a:spcPct val="100000"/>
              </a:lnSpc>
              <a:spcBef>
                <a:spcPts val="280"/>
              </a:spcBef>
              <a:spcAft>
                <a:spcPts val="0"/>
              </a:spcAft>
              <a:buSzPts val="1400"/>
              <a:buNone/>
              <a:defRPr sz="1400">
                <a:solidFill>
                  <a:schemeClr val="lt1"/>
                </a:solidFill>
              </a:defRPr>
            </a:lvl9pPr>
          </a:lstStyle>
          <a:p>
            <a:endParaRPr/>
          </a:p>
        </p:txBody>
      </p:sp>
      <p:sp>
        <p:nvSpPr>
          <p:cNvPr id="125" name="Google Shape;125;p18"/>
          <p:cNvSpPr txBox="1">
            <a:spLocks noGrp="1"/>
          </p:cNvSpPr>
          <p:nvPr>
            <p:ph type="dt" idx="10"/>
          </p:nvPr>
        </p:nvSpPr>
        <p:spPr>
          <a:xfrm>
            <a:off x="457200" y="18288"/>
            <a:ext cx="2895600" cy="329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18"/>
          <p:cNvSpPr txBox="1">
            <a:spLocks noGrp="1"/>
          </p:cNvSpPr>
          <p:nvPr>
            <p:ph type="ftr" idx="11"/>
          </p:nvPr>
        </p:nvSpPr>
        <p:spPr>
          <a:xfrm>
            <a:off x="3429000" y="18288"/>
            <a:ext cx="4114800" cy="329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18"/>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128" name="Google Shape;128;p18"/>
          <p:cNvCxnSpPr/>
          <p:nvPr/>
        </p:nvCxnSpPr>
        <p:spPr>
          <a:xfrm>
            <a:off x="731520" y="4599433"/>
            <a:ext cx="7848600" cy="1500"/>
          </a:xfrm>
          <a:prstGeom prst="straightConnector1">
            <a:avLst/>
          </a:prstGeom>
          <a:noFill/>
          <a:ln w="19050" cap="flat" cmpd="sng">
            <a:solidFill>
              <a:schemeClr val="lt2"/>
            </a:solidFill>
            <a:prstDash val="solid"/>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chemeClr val="dk2"/>
              </a:buClr>
              <a:buSzPts val="4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19"/>
          <p:cNvSpPr txBox="1">
            <a:spLocks noGrp="1"/>
          </p:cNvSpPr>
          <p:nvPr>
            <p:ph type="body" idx="1"/>
          </p:nvPr>
        </p:nvSpPr>
        <p:spPr>
          <a:xfrm>
            <a:off x="457200" y="1676400"/>
            <a:ext cx="3931800" cy="639900"/>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400"/>
              </a:spcBef>
              <a:spcAft>
                <a:spcPts val="0"/>
              </a:spcAft>
              <a:buSzPts val="1700"/>
              <a:buNone/>
              <a:defRPr sz="2000" b="0">
                <a:solidFill>
                  <a:schemeClr val="dk2"/>
                </a:solidFill>
              </a:defRPr>
            </a:lvl1pPr>
            <a:lvl2pPr marL="914400" lvl="1" indent="-228600" algn="l">
              <a:lnSpc>
                <a:spcPct val="100000"/>
              </a:lnSpc>
              <a:spcBef>
                <a:spcPts val="400"/>
              </a:spcBef>
              <a:spcAft>
                <a:spcPts val="0"/>
              </a:spcAft>
              <a:buSzPts val="1700"/>
              <a:buNone/>
              <a:defRPr sz="2000" b="1"/>
            </a:lvl2pPr>
            <a:lvl3pPr marL="1371600" lvl="2" indent="-228600" algn="l">
              <a:lnSpc>
                <a:spcPct val="100000"/>
              </a:lnSpc>
              <a:spcBef>
                <a:spcPts val="360"/>
              </a:spcBef>
              <a:spcAft>
                <a:spcPts val="0"/>
              </a:spcAft>
              <a:buSzPts val="162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SzPts val="1600"/>
              <a:buNone/>
              <a:defRPr sz="1600" b="1"/>
            </a:lvl6pPr>
            <a:lvl7pPr marL="3200400" lvl="6" indent="-228600" algn="l">
              <a:lnSpc>
                <a:spcPct val="100000"/>
              </a:lnSpc>
              <a:spcBef>
                <a:spcPts val="320"/>
              </a:spcBef>
              <a:spcAft>
                <a:spcPts val="0"/>
              </a:spcAft>
              <a:buSzPts val="1600"/>
              <a:buNone/>
              <a:defRPr sz="1600" b="1"/>
            </a:lvl7pPr>
            <a:lvl8pPr marL="3657600" lvl="7" indent="-228600" algn="l">
              <a:lnSpc>
                <a:spcPct val="100000"/>
              </a:lnSpc>
              <a:spcBef>
                <a:spcPts val="320"/>
              </a:spcBef>
              <a:spcAft>
                <a:spcPts val="0"/>
              </a:spcAft>
              <a:buSzPts val="1600"/>
              <a:buNone/>
              <a:defRPr sz="1600" b="1"/>
            </a:lvl8pPr>
            <a:lvl9pPr marL="4114800" lvl="8" indent="-228600" algn="l">
              <a:lnSpc>
                <a:spcPct val="100000"/>
              </a:lnSpc>
              <a:spcBef>
                <a:spcPts val="320"/>
              </a:spcBef>
              <a:spcAft>
                <a:spcPts val="0"/>
              </a:spcAft>
              <a:buSzPts val="1600"/>
              <a:buNone/>
              <a:defRPr sz="1600" b="1"/>
            </a:lvl9pPr>
          </a:lstStyle>
          <a:p>
            <a:endParaRPr/>
          </a:p>
        </p:txBody>
      </p:sp>
      <p:sp>
        <p:nvSpPr>
          <p:cNvPr id="132" name="Google Shape;132;p19"/>
          <p:cNvSpPr txBox="1">
            <a:spLocks noGrp="1"/>
          </p:cNvSpPr>
          <p:nvPr>
            <p:ph type="body" idx="2"/>
          </p:nvPr>
        </p:nvSpPr>
        <p:spPr>
          <a:xfrm>
            <a:off x="457200" y="2438400"/>
            <a:ext cx="3931800" cy="3951300"/>
          </a:xfrm>
          <a:prstGeom prst="rect">
            <a:avLst/>
          </a:prstGeom>
          <a:noFill/>
          <a:ln>
            <a:noFill/>
          </a:ln>
        </p:spPr>
        <p:txBody>
          <a:bodyPr spcFirstLastPara="1" wrap="square" lIns="91425" tIns="45700" rIns="91425" bIns="45700" anchor="t" anchorCtr="0"/>
          <a:lstStyle>
            <a:lvl1pPr marL="457200" lvl="0" indent="-358140" algn="l">
              <a:lnSpc>
                <a:spcPct val="100000"/>
              </a:lnSpc>
              <a:spcBef>
                <a:spcPts val="480"/>
              </a:spcBef>
              <a:spcAft>
                <a:spcPts val="0"/>
              </a:spcAft>
              <a:buSzPts val="2040"/>
              <a:buChar char="•"/>
              <a:defRPr sz="2400"/>
            </a:lvl1pPr>
            <a:lvl2pPr marL="914400" lvl="1" indent="-336550" algn="l">
              <a:lnSpc>
                <a:spcPct val="100000"/>
              </a:lnSpc>
              <a:spcBef>
                <a:spcPts val="400"/>
              </a:spcBef>
              <a:spcAft>
                <a:spcPts val="0"/>
              </a:spcAft>
              <a:buSzPts val="1700"/>
              <a:buChar char="•"/>
              <a:defRPr sz="2000"/>
            </a:lvl2pPr>
            <a:lvl3pPr marL="1371600" lvl="2" indent="-331469" algn="l">
              <a:lnSpc>
                <a:spcPct val="100000"/>
              </a:lnSpc>
              <a:spcBef>
                <a:spcPts val="360"/>
              </a:spcBef>
              <a:spcAft>
                <a:spcPts val="0"/>
              </a:spcAft>
              <a:buSzPts val="162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SzPts val="1600"/>
              <a:buChar char="•"/>
              <a:defRPr sz="1600"/>
            </a:lvl6pPr>
            <a:lvl7pPr marL="3200400" lvl="6" indent="-330200" algn="l">
              <a:lnSpc>
                <a:spcPct val="100000"/>
              </a:lnSpc>
              <a:spcBef>
                <a:spcPts val="320"/>
              </a:spcBef>
              <a:spcAft>
                <a:spcPts val="0"/>
              </a:spcAft>
              <a:buSzPts val="1600"/>
              <a:buChar char="•"/>
              <a:defRPr sz="1600"/>
            </a:lvl7pPr>
            <a:lvl8pPr marL="3657600" lvl="7" indent="-330200" algn="l">
              <a:lnSpc>
                <a:spcPct val="100000"/>
              </a:lnSpc>
              <a:spcBef>
                <a:spcPts val="320"/>
              </a:spcBef>
              <a:spcAft>
                <a:spcPts val="0"/>
              </a:spcAft>
              <a:buSzPts val="1600"/>
              <a:buChar char="•"/>
              <a:defRPr sz="1600"/>
            </a:lvl8pPr>
            <a:lvl9pPr marL="4114800" lvl="8" indent="-330200" algn="l">
              <a:lnSpc>
                <a:spcPct val="100000"/>
              </a:lnSpc>
              <a:spcBef>
                <a:spcPts val="320"/>
              </a:spcBef>
              <a:spcAft>
                <a:spcPts val="0"/>
              </a:spcAft>
              <a:buSzPts val="1600"/>
              <a:buChar char="•"/>
              <a:defRPr sz="1600"/>
            </a:lvl9pPr>
          </a:lstStyle>
          <a:p>
            <a:endParaRPr/>
          </a:p>
        </p:txBody>
      </p:sp>
      <p:sp>
        <p:nvSpPr>
          <p:cNvPr id="133" name="Google Shape;133;p19"/>
          <p:cNvSpPr txBox="1">
            <a:spLocks noGrp="1"/>
          </p:cNvSpPr>
          <p:nvPr>
            <p:ph type="body" idx="3"/>
          </p:nvPr>
        </p:nvSpPr>
        <p:spPr>
          <a:xfrm>
            <a:off x="4754880" y="1676400"/>
            <a:ext cx="3931800" cy="639900"/>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400"/>
              </a:spcBef>
              <a:spcAft>
                <a:spcPts val="0"/>
              </a:spcAft>
              <a:buSzPts val="1700"/>
              <a:buNone/>
              <a:defRPr sz="2000" b="0">
                <a:solidFill>
                  <a:schemeClr val="dk2"/>
                </a:solidFill>
                <a:latin typeface="Calibri"/>
                <a:ea typeface="Calibri"/>
                <a:cs typeface="Calibri"/>
                <a:sym typeface="Calibri"/>
              </a:defRPr>
            </a:lvl1pPr>
            <a:lvl2pPr marL="914400" lvl="1" indent="-228600" algn="l">
              <a:lnSpc>
                <a:spcPct val="100000"/>
              </a:lnSpc>
              <a:spcBef>
                <a:spcPts val="400"/>
              </a:spcBef>
              <a:spcAft>
                <a:spcPts val="0"/>
              </a:spcAft>
              <a:buSzPts val="1700"/>
              <a:buNone/>
              <a:defRPr sz="2000" b="1"/>
            </a:lvl2pPr>
            <a:lvl3pPr marL="1371600" lvl="2" indent="-228600" algn="l">
              <a:lnSpc>
                <a:spcPct val="100000"/>
              </a:lnSpc>
              <a:spcBef>
                <a:spcPts val="360"/>
              </a:spcBef>
              <a:spcAft>
                <a:spcPts val="0"/>
              </a:spcAft>
              <a:buSzPts val="162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SzPts val="1600"/>
              <a:buNone/>
              <a:defRPr sz="1600" b="1"/>
            </a:lvl6pPr>
            <a:lvl7pPr marL="3200400" lvl="6" indent="-228600" algn="l">
              <a:lnSpc>
                <a:spcPct val="100000"/>
              </a:lnSpc>
              <a:spcBef>
                <a:spcPts val="320"/>
              </a:spcBef>
              <a:spcAft>
                <a:spcPts val="0"/>
              </a:spcAft>
              <a:buSzPts val="1600"/>
              <a:buNone/>
              <a:defRPr sz="1600" b="1"/>
            </a:lvl7pPr>
            <a:lvl8pPr marL="3657600" lvl="7" indent="-228600" algn="l">
              <a:lnSpc>
                <a:spcPct val="100000"/>
              </a:lnSpc>
              <a:spcBef>
                <a:spcPts val="320"/>
              </a:spcBef>
              <a:spcAft>
                <a:spcPts val="0"/>
              </a:spcAft>
              <a:buSzPts val="1600"/>
              <a:buNone/>
              <a:defRPr sz="1600" b="1"/>
            </a:lvl8pPr>
            <a:lvl9pPr marL="4114800" lvl="8" indent="-228600" algn="l">
              <a:lnSpc>
                <a:spcPct val="100000"/>
              </a:lnSpc>
              <a:spcBef>
                <a:spcPts val="320"/>
              </a:spcBef>
              <a:spcAft>
                <a:spcPts val="0"/>
              </a:spcAft>
              <a:buSzPts val="1600"/>
              <a:buNone/>
              <a:defRPr sz="1600" b="1"/>
            </a:lvl9pPr>
          </a:lstStyle>
          <a:p>
            <a:endParaRPr/>
          </a:p>
        </p:txBody>
      </p:sp>
      <p:sp>
        <p:nvSpPr>
          <p:cNvPr id="134" name="Google Shape;134;p19"/>
          <p:cNvSpPr txBox="1">
            <a:spLocks noGrp="1"/>
          </p:cNvSpPr>
          <p:nvPr>
            <p:ph type="body" idx="4"/>
          </p:nvPr>
        </p:nvSpPr>
        <p:spPr>
          <a:xfrm>
            <a:off x="4754880" y="2438400"/>
            <a:ext cx="3931800" cy="3951300"/>
          </a:xfrm>
          <a:prstGeom prst="rect">
            <a:avLst/>
          </a:prstGeom>
          <a:noFill/>
          <a:ln>
            <a:noFill/>
          </a:ln>
        </p:spPr>
        <p:txBody>
          <a:bodyPr spcFirstLastPara="1" wrap="square" lIns="91425" tIns="45700" rIns="91425" bIns="45700" anchor="t" anchorCtr="0"/>
          <a:lstStyle>
            <a:lvl1pPr marL="457200" lvl="0" indent="-358140" algn="l">
              <a:lnSpc>
                <a:spcPct val="100000"/>
              </a:lnSpc>
              <a:spcBef>
                <a:spcPts val="480"/>
              </a:spcBef>
              <a:spcAft>
                <a:spcPts val="0"/>
              </a:spcAft>
              <a:buSzPts val="2040"/>
              <a:buChar char="•"/>
              <a:defRPr sz="2400"/>
            </a:lvl1pPr>
            <a:lvl2pPr marL="914400" lvl="1" indent="-336550" algn="l">
              <a:lnSpc>
                <a:spcPct val="100000"/>
              </a:lnSpc>
              <a:spcBef>
                <a:spcPts val="400"/>
              </a:spcBef>
              <a:spcAft>
                <a:spcPts val="0"/>
              </a:spcAft>
              <a:buSzPts val="1700"/>
              <a:buChar char="•"/>
              <a:defRPr sz="2000"/>
            </a:lvl2pPr>
            <a:lvl3pPr marL="1371600" lvl="2" indent="-331469" algn="l">
              <a:lnSpc>
                <a:spcPct val="100000"/>
              </a:lnSpc>
              <a:spcBef>
                <a:spcPts val="360"/>
              </a:spcBef>
              <a:spcAft>
                <a:spcPts val="0"/>
              </a:spcAft>
              <a:buSzPts val="162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SzPts val="1600"/>
              <a:buChar char="•"/>
              <a:defRPr sz="1600"/>
            </a:lvl6pPr>
            <a:lvl7pPr marL="3200400" lvl="6" indent="-330200" algn="l">
              <a:lnSpc>
                <a:spcPct val="100000"/>
              </a:lnSpc>
              <a:spcBef>
                <a:spcPts val="320"/>
              </a:spcBef>
              <a:spcAft>
                <a:spcPts val="0"/>
              </a:spcAft>
              <a:buSzPts val="1600"/>
              <a:buChar char="•"/>
              <a:defRPr sz="1600"/>
            </a:lvl7pPr>
            <a:lvl8pPr marL="3657600" lvl="7" indent="-330200" algn="l">
              <a:lnSpc>
                <a:spcPct val="100000"/>
              </a:lnSpc>
              <a:spcBef>
                <a:spcPts val="320"/>
              </a:spcBef>
              <a:spcAft>
                <a:spcPts val="0"/>
              </a:spcAft>
              <a:buSzPts val="1600"/>
              <a:buChar char="•"/>
              <a:defRPr sz="1600"/>
            </a:lvl8pPr>
            <a:lvl9pPr marL="4114800" lvl="8" indent="-330200" algn="l">
              <a:lnSpc>
                <a:spcPct val="100000"/>
              </a:lnSpc>
              <a:spcBef>
                <a:spcPts val="320"/>
              </a:spcBef>
              <a:spcAft>
                <a:spcPts val="0"/>
              </a:spcAft>
              <a:buSzPts val="1600"/>
              <a:buChar char="•"/>
              <a:defRPr sz="1600"/>
            </a:lvl9pPr>
          </a:lstStyle>
          <a:p>
            <a:endParaRPr/>
          </a:p>
        </p:txBody>
      </p:sp>
      <p:sp>
        <p:nvSpPr>
          <p:cNvPr id="135" name="Google Shape;135;p19"/>
          <p:cNvSpPr txBox="1">
            <a:spLocks noGrp="1"/>
          </p:cNvSpPr>
          <p:nvPr>
            <p:ph type="dt" idx="10"/>
          </p:nvPr>
        </p:nvSpPr>
        <p:spPr>
          <a:xfrm>
            <a:off x="457200" y="18288"/>
            <a:ext cx="2895600" cy="329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19"/>
          <p:cNvSpPr txBox="1">
            <a:spLocks noGrp="1"/>
          </p:cNvSpPr>
          <p:nvPr>
            <p:ph type="ftr" idx="11"/>
          </p:nvPr>
        </p:nvSpPr>
        <p:spPr>
          <a:xfrm>
            <a:off x="3429000" y="18288"/>
            <a:ext cx="4114800" cy="329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19"/>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138" name="Google Shape;138;p19"/>
          <p:cNvCxnSpPr/>
          <p:nvPr/>
        </p:nvCxnSpPr>
        <p:spPr>
          <a:xfrm rot="5400000">
            <a:off x="2217794" y="4045740"/>
            <a:ext cx="4709100" cy="90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9"/>
        <p:cNvGrpSpPr/>
        <p:nvPr/>
      </p:nvGrpSpPr>
      <p:grpSpPr>
        <a:xfrm>
          <a:off x="0" y="0"/>
          <a:ext cx="0" cy="0"/>
          <a:chOff x="0" y="0"/>
          <a:chExt cx="0" cy="0"/>
        </a:xfrm>
      </p:grpSpPr>
      <p:sp>
        <p:nvSpPr>
          <p:cNvPr id="140" name="Google Shape;140;p20"/>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20"/>
          <p:cNvSpPr txBox="1">
            <a:spLocks noGrp="1"/>
          </p:cNvSpPr>
          <p:nvPr>
            <p:ph type="dt" idx="10"/>
          </p:nvPr>
        </p:nvSpPr>
        <p:spPr>
          <a:xfrm>
            <a:off x="457200" y="18288"/>
            <a:ext cx="2895600" cy="329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0"/>
          <p:cNvSpPr txBox="1">
            <a:spLocks noGrp="1"/>
          </p:cNvSpPr>
          <p:nvPr>
            <p:ph type="ftr" idx="11"/>
          </p:nvPr>
        </p:nvSpPr>
        <p:spPr>
          <a:xfrm>
            <a:off x="3429000" y="18288"/>
            <a:ext cx="4114800" cy="329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20"/>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xfrm>
            <a:off x="457200" y="792080"/>
            <a:ext cx="2139600" cy="1261800"/>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chemeClr val="dk2"/>
              </a:buClr>
              <a:buSzPts val="2400"/>
              <a:buFont typeface="Calibri"/>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21"/>
          <p:cNvSpPr txBox="1">
            <a:spLocks noGrp="1"/>
          </p:cNvSpPr>
          <p:nvPr>
            <p:ph type="body" idx="1"/>
          </p:nvPr>
        </p:nvSpPr>
        <p:spPr>
          <a:xfrm>
            <a:off x="2971800" y="792080"/>
            <a:ext cx="5715000" cy="5577900"/>
          </a:xfrm>
          <a:prstGeom prst="rect">
            <a:avLst/>
          </a:prstGeom>
          <a:noFill/>
          <a:ln>
            <a:noFill/>
          </a:ln>
        </p:spPr>
        <p:txBody>
          <a:bodyPr spcFirstLastPara="1" wrap="square" lIns="91425" tIns="45700" rIns="91425" bIns="45700" anchor="t" anchorCtr="0"/>
          <a:lstStyle>
            <a:lvl1pPr marL="457200" lvl="0" indent="-401320" algn="l">
              <a:lnSpc>
                <a:spcPct val="100000"/>
              </a:lnSpc>
              <a:spcBef>
                <a:spcPts val="640"/>
              </a:spcBef>
              <a:spcAft>
                <a:spcPts val="0"/>
              </a:spcAft>
              <a:buSzPts val="2720"/>
              <a:buChar char="•"/>
              <a:defRPr sz="3200"/>
            </a:lvl1pPr>
            <a:lvl2pPr marL="914400" lvl="1" indent="-379730" algn="l">
              <a:lnSpc>
                <a:spcPct val="100000"/>
              </a:lnSpc>
              <a:spcBef>
                <a:spcPts val="560"/>
              </a:spcBef>
              <a:spcAft>
                <a:spcPts val="0"/>
              </a:spcAft>
              <a:buSzPts val="2380"/>
              <a:buChar char="•"/>
              <a:defRPr sz="2800"/>
            </a:lvl2pPr>
            <a:lvl3pPr marL="1371600" lvl="2" indent="-365760" algn="l">
              <a:lnSpc>
                <a:spcPct val="100000"/>
              </a:lnSpc>
              <a:spcBef>
                <a:spcPts val="480"/>
              </a:spcBef>
              <a:spcAft>
                <a:spcPts val="0"/>
              </a:spcAft>
              <a:buSzPts val="216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55600" algn="l">
              <a:lnSpc>
                <a:spcPct val="100000"/>
              </a:lnSpc>
              <a:spcBef>
                <a:spcPts val="400"/>
              </a:spcBef>
              <a:spcAft>
                <a:spcPts val="0"/>
              </a:spcAft>
              <a:buSzPts val="2000"/>
              <a:buChar char="•"/>
              <a:defRPr sz="2000"/>
            </a:lvl6pPr>
            <a:lvl7pPr marL="3200400" lvl="6" indent="-355600" algn="l">
              <a:lnSpc>
                <a:spcPct val="100000"/>
              </a:lnSpc>
              <a:spcBef>
                <a:spcPts val="400"/>
              </a:spcBef>
              <a:spcAft>
                <a:spcPts val="0"/>
              </a:spcAft>
              <a:buSzPts val="2000"/>
              <a:buChar char="•"/>
              <a:defRPr sz="2000"/>
            </a:lvl7pPr>
            <a:lvl8pPr marL="3657600" lvl="7" indent="-355600" algn="l">
              <a:lnSpc>
                <a:spcPct val="100000"/>
              </a:lnSpc>
              <a:spcBef>
                <a:spcPts val="400"/>
              </a:spcBef>
              <a:spcAft>
                <a:spcPts val="0"/>
              </a:spcAft>
              <a:buSzPts val="2000"/>
              <a:buChar char="•"/>
              <a:defRPr sz="2000"/>
            </a:lvl8pPr>
            <a:lvl9pPr marL="4114800" lvl="8" indent="-355600" algn="l">
              <a:lnSpc>
                <a:spcPct val="100000"/>
              </a:lnSpc>
              <a:spcBef>
                <a:spcPts val="400"/>
              </a:spcBef>
              <a:spcAft>
                <a:spcPts val="0"/>
              </a:spcAft>
              <a:buSzPts val="2000"/>
              <a:buChar char="•"/>
              <a:defRPr sz="2000"/>
            </a:lvl9pPr>
          </a:lstStyle>
          <a:p>
            <a:endParaRPr/>
          </a:p>
        </p:txBody>
      </p:sp>
      <p:sp>
        <p:nvSpPr>
          <p:cNvPr id="147" name="Google Shape;147;p21"/>
          <p:cNvSpPr txBox="1">
            <a:spLocks noGrp="1"/>
          </p:cNvSpPr>
          <p:nvPr>
            <p:ph type="body" idx="2"/>
          </p:nvPr>
        </p:nvSpPr>
        <p:spPr>
          <a:xfrm>
            <a:off x="457201" y="2130554"/>
            <a:ext cx="2139600" cy="4243500"/>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280"/>
              </a:spcBef>
              <a:spcAft>
                <a:spcPts val="0"/>
              </a:spcAft>
              <a:buSzPts val="1190"/>
              <a:buNone/>
              <a:defRPr sz="1400"/>
            </a:lvl1pPr>
            <a:lvl2pPr marL="914400" lvl="1" indent="-228600" algn="l">
              <a:lnSpc>
                <a:spcPct val="100000"/>
              </a:lnSpc>
              <a:spcBef>
                <a:spcPts val="240"/>
              </a:spcBef>
              <a:spcAft>
                <a:spcPts val="0"/>
              </a:spcAft>
              <a:buSzPts val="1020"/>
              <a:buNone/>
              <a:defRPr sz="1200"/>
            </a:lvl2pPr>
            <a:lvl3pPr marL="1371600" lvl="2" indent="-228600" algn="l">
              <a:lnSpc>
                <a:spcPct val="100000"/>
              </a:lnSpc>
              <a:spcBef>
                <a:spcPts val="200"/>
              </a:spcBef>
              <a:spcAft>
                <a:spcPts val="0"/>
              </a:spcAft>
              <a:buSzPts val="9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SzPts val="900"/>
              <a:buNone/>
              <a:defRPr sz="900"/>
            </a:lvl6pPr>
            <a:lvl7pPr marL="3200400" lvl="6" indent="-228600" algn="l">
              <a:lnSpc>
                <a:spcPct val="100000"/>
              </a:lnSpc>
              <a:spcBef>
                <a:spcPts val="180"/>
              </a:spcBef>
              <a:spcAft>
                <a:spcPts val="0"/>
              </a:spcAft>
              <a:buSzPts val="900"/>
              <a:buNone/>
              <a:defRPr sz="900"/>
            </a:lvl7pPr>
            <a:lvl8pPr marL="3657600" lvl="7" indent="-228600" algn="l">
              <a:lnSpc>
                <a:spcPct val="100000"/>
              </a:lnSpc>
              <a:spcBef>
                <a:spcPts val="180"/>
              </a:spcBef>
              <a:spcAft>
                <a:spcPts val="0"/>
              </a:spcAft>
              <a:buSzPts val="900"/>
              <a:buNone/>
              <a:defRPr sz="900"/>
            </a:lvl8pPr>
            <a:lvl9pPr marL="4114800" lvl="8" indent="-228600" algn="l">
              <a:lnSpc>
                <a:spcPct val="100000"/>
              </a:lnSpc>
              <a:spcBef>
                <a:spcPts val="180"/>
              </a:spcBef>
              <a:spcAft>
                <a:spcPts val="0"/>
              </a:spcAft>
              <a:buSzPts val="900"/>
              <a:buNone/>
              <a:defRPr sz="900"/>
            </a:lvl9pPr>
          </a:lstStyle>
          <a:p>
            <a:endParaRPr/>
          </a:p>
        </p:txBody>
      </p:sp>
      <p:sp>
        <p:nvSpPr>
          <p:cNvPr id="148" name="Google Shape;148;p21"/>
          <p:cNvSpPr txBox="1">
            <a:spLocks noGrp="1"/>
          </p:cNvSpPr>
          <p:nvPr>
            <p:ph type="dt" idx="10"/>
          </p:nvPr>
        </p:nvSpPr>
        <p:spPr>
          <a:xfrm>
            <a:off x="457200" y="18288"/>
            <a:ext cx="2895600" cy="329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21"/>
          <p:cNvSpPr txBox="1">
            <a:spLocks noGrp="1"/>
          </p:cNvSpPr>
          <p:nvPr>
            <p:ph type="ftr" idx="11"/>
          </p:nvPr>
        </p:nvSpPr>
        <p:spPr>
          <a:xfrm>
            <a:off x="3429000" y="18288"/>
            <a:ext cx="4114800" cy="329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21"/>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151" name="Google Shape;151;p21"/>
          <p:cNvCxnSpPr/>
          <p:nvPr/>
        </p:nvCxnSpPr>
        <p:spPr>
          <a:xfrm rot="5400000">
            <a:off x="-13102" y="3580280"/>
            <a:ext cx="5577900" cy="1500"/>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
        <p:cNvGrpSpPr/>
        <p:nvPr/>
      </p:nvGrpSpPr>
      <p:grpSpPr>
        <a:xfrm>
          <a:off x="0" y="0"/>
          <a:ext cx="0" cy="0"/>
          <a:chOff x="0" y="0"/>
          <a:chExt cx="0" cy="0"/>
        </a:xfrm>
      </p:grpSpPr>
      <p:sp>
        <p:nvSpPr>
          <p:cNvPr id="24" name="Google Shape;24;p3"/>
          <p:cNvSpPr txBox="1">
            <a:spLocks noGrp="1"/>
          </p:cNvSpPr>
          <p:nvPr>
            <p:ph type="ctrTitle"/>
          </p:nvPr>
        </p:nvSpPr>
        <p:spPr>
          <a:xfrm>
            <a:off x="685800" y="1371601"/>
            <a:ext cx="7848600" cy="1927225"/>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chemeClr val="dk2"/>
              </a:buClr>
              <a:buSzPts val="5400"/>
              <a:buFont typeface="Calibri"/>
              <a:buNone/>
              <a:defRPr sz="5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subTitle" idx="1"/>
          </p:nvPr>
        </p:nvSpPr>
        <p:spPr>
          <a:xfrm>
            <a:off x="685800" y="3505200"/>
            <a:ext cx="6400800" cy="1752600"/>
          </a:xfrm>
          <a:prstGeom prst="rect">
            <a:avLst/>
          </a:prstGeom>
          <a:noFill/>
          <a:ln>
            <a:noFill/>
          </a:ln>
        </p:spPr>
        <p:txBody>
          <a:bodyPr spcFirstLastPara="1" wrap="square" lIns="91425" tIns="45700" rIns="91425" bIns="45700" anchor="t" anchorCtr="0"/>
          <a:lstStyle>
            <a:lvl1pPr lvl="0" algn="l">
              <a:lnSpc>
                <a:spcPct val="100000"/>
              </a:lnSpc>
              <a:spcBef>
                <a:spcPts val="480"/>
              </a:spcBef>
              <a:spcAft>
                <a:spcPts val="0"/>
              </a:spcAft>
              <a:buSzPts val="2040"/>
              <a:buNone/>
              <a:defRPr>
                <a:solidFill>
                  <a:srgbClr val="3F3F3F"/>
                </a:solidFill>
              </a:defRPr>
            </a:lvl1pPr>
            <a:lvl2pPr lvl="1" algn="ctr">
              <a:lnSpc>
                <a:spcPct val="100000"/>
              </a:lnSpc>
              <a:spcBef>
                <a:spcPts val="400"/>
              </a:spcBef>
              <a:spcAft>
                <a:spcPts val="0"/>
              </a:spcAft>
              <a:buSzPts val="1700"/>
              <a:buNone/>
              <a:defRPr>
                <a:solidFill>
                  <a:srgbClr val="888888"/>
                </a:solidFill>
              </a:defRPr>
            </a:lvl2pPr>
            <a:lvl3pPr lvl="2" algn="ctr">
              <a:lnSpc>
                <a:spcPct val="100000"/>
              </a:lnSpc>
              <a:spcBef>
                <a:spcPts val="360"/>
              </a:spcBef>
              <a:spcAft>
                <a:spcPts val="0"/>
              </a:spcAft>
              <a:buSzPts val="1620"/>
              <a:buNone/>
              <a:defRPr>
                <a:solidFill>
                  <a:srgbClr val="888888"/>
                </a:solidFill>
              </a:defRPr>
            </a:lvl3pPr>
            <a:lvl4pPr lvl="3" algn="ctr">
              <a:lnSpc>
                <a:spcPct val="100000"/>
              </a:lnSpc>
              <a:spcBef>
                <a:spcPts val="320"/>
              </a:spcBef>
              <a:spcAft>
                <a:spcPts val="0"/>
              </a:spcAft>
              <a:buSzPts val="1600"/>
              <a:buNone/>
              <a:defRPr>
                <a:solidFill>
                  <a:srgbClr val="888888"/>
                </a:solidFill>
              </a:defRPr>
            </a:lvl4pPr>
            <a:lvl5pPr lvl="4" algn="ctr">
              <a:lnSpc>
                <a:spcPct val="100000"/>
              </a:lnSpc>
              <a:spcBef>
                <a:spcPts val="280"/>
              </a:spcBef>
              <a:spcAft>
                <a:spcPts val="0"/>
              </a:spcAft>
              <a:buSzPts val="1400"/>
              <a:buNone/>
              <a:defRPr>
                <a:solidFill>
                  <a:srgbClr val="888888"/>
                </a:solidFill>
              </a:defRPr>
            </a:lvl5pPr>
            <a:lvl6pPr lvl="5" algn="ctr">
              <a:lnSpc>
                <a:spcPct val="100000"/>
              </a:lnSpc>
              <a:spcBef>
                <a:spcPts val="260"/>
              </a:spcBef>
              <a:spcAft>
                <a:spcPts val="0"/>
              </a:spcAft>
              <a:buSzPts val="1300"/>
              <a:buNone/>
              <a:defRPr>
                <a:solidFill>
                  <a:srgbClr val="888888"/>
                </a:solidFill>
              </a:defRPr>
            </a:lvl6pPr>
            <a:lvl7pPr lvl="6" algn="ctr">
              <a:lnSpc>
                <a:spcPct val="100000"/>
              </a:lnSpc>
              <a:spcBef>
                <a:spcPts val="260"/>
              </a:spcBef>
              <a:spcAft>
                <a:spcPts val="0"/>
              </a:spcAft>
              <a:buSzPts val="1300"/>
              <a:buNone/>
              <a:defRPr>
                <a:solidFill>
                  <a:srgbClr val="888888"/>
                </a:solidFill>
              </a:defRPr>
            </a:lvl7pPr>
            <a:lvl8pPr lvl="7" algn="ctr">
              <a:lnSpc>
                <a:spcPct val="100000"/>
              </a:lnSpc>
              <a:spcBef>
                <a:spcPts val="260"/>
              </a:spcBef>
              <a:spcAft>
                <a:spcPts val="0"/>
              </a:spcAft>
              <a:buSzPts val="1300"/>
              <a:buNone/>
              <a:defRPr>
                <a:solidFill>
                  <a:srgbClr val="888888"/>
                </a:solidFill>
              </a:defRPr>
            </a:lvl8pPr>
            <a:lvl9pPr lvl="8" algn="ctr">
              <a:lnSpc>
                <a:spcPct val="100000"/>
              </a:lnSpc>
              <a:spcBef>
                <a:spcPts val="260"/>
              </a:spcBef>
              <a:spcAft>
                <a:spcPts val="0"/>
              </a:spcAft>
              <a:buSzPts val="1300"/>
              <a:buNone/>
              <a:defRPr>
                <a:solidFill>
                  <a:srgbClr val="888888"/>
                </a:solidFill>
              </a:defRPr>
            </a:lvl9pPr>
          </a:lstStyle>
          <a:p>
            <a:endParaRPr/>
          </a:p>
        </p:txBody>
      </p:sp>
      <p:sp>
        <p:nvSpPr>
          <p:cNvPr id="26" name="Google Shape;26;p3"/>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29" name="Google Shape;29;p3"/>
          <p:cNvCxnSpPr/>
          <p:nvPr/>
        </p:nvCxnSpPr>
        <p:spPr>
          <a:xfrm>
            <a:off x="685800" y="3398521"/>
            <a:ext cx="7848600" cy="1588"/>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2"/>
        <p:cNvGrpSpPr/>
        <p:nvPr/>
      </p:nvGrpSpPr>
      <p:grpSpPr>
        <a:xfrm>
          <a:off x="0" y="0"/>
          <a:ext cx="0" cy="0"/>
          <a:chOff x="0" y="0"/>
          <a:chExt cx="0" cy="0"/>
        </a:xfrm>
      </p:grpSpPr>
      <p:sp>
        <p:nvSpPr>
          <p:cNvPr id="153" name="Google Shape;153;p22"/>
          <p:cNvSpPr txBox="1">
            <a:spLocks noGrp="1"/>
          </p:cNvSpPr>
          <p:nvPr>
            <p:ph type="title"/>
          </p:nvPr>
        </p:nvSpPr>
        <p:spPr>
          <a:xfrm>
            <a:off x="457200" y="792480"/>
            <a:ext cx="2142600" cy="1264800"/>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chemeClr val="dk2"/>
              </a:buClr>
              <a:buSzPts val="2400"/>
              <a:buFont typeface="Calibri"/>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22"/>
          <p:cNvSpPr>
            <a:spLocks noGrp="1"/>
          </p:cNvSpPr>
          <p:nvPr>
            <p:ph type="pic" idx="2"/>
          </p:nvPr>
        </p:nvSpPr>
        <p:spPr>
          <a:xfrm>
            <a:off x="2858610" y="838201"/>
            <a:ext cx="5904300" cy="5500500"/>
          </a:xfrm>
          <a:prstGeom prst="rect">
            <a:avLst/>
          </a:prstGeom>
          <a:solidFill>
            <a:schemeClr val="lt2"/>
          </a:solidFill>
          <a:ln w="76200" cap="flat" cmpd="sng">
            <a:solidFill>
              <a:srgbClr val="FFFFFF"/>
            </a:solidFill>
            <a:prstDash val="solid"/>
            <a:miter lim="800000"/>
            <a:headEnd type="none" w="sm" len="sm"/>
            <a:tailEnd type="none" w="sm" len="sm"/>
          </a:ln>
          <a:effectLst>
            <a:outerShdw blurRad="50800" dist="12700" dir="5400000" algn="t" rotWithShape="0">
              <a:srgbClr val="000000">
                <a:alpha val="58039"/>
              </a:srgbClr>
            </a:outerShdw>
          </a:effectLst>
        </p:spPr>
        <p:txBody>
          <a:bodyPr spcFirstLastPara="1" wrap="square" lIns="91425" tIns="45700" rIns="91425" bIns="45700" anchor="t" anchorCtr="0"/>
          <a:lstStyle>
            <a:lvl1pPr marR="0" lvl="0" algn="l" rtl="0">
              <a:lnSpc>
                <a:spcPct val="100000"/>
              </a:lnSpc>
              <a:spcBef>
                <a:spcPts val="640"/>
              </a:spcBef>
              <a:spcAft>
                <a:spcPts val="0"/>
              </a:spcAft>
              <a:buClr>
                <a:schemeClr val="accent1"/>
              </a:buClr>
              <a:buSzPts val="272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38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1"/>
              </a:buClr>
              <a:buSzPts val="216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accent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accent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accent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accent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accent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accent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5" name="Google Shape;155;p22"/>
          <p:cNvSpPr txBox="1">
            <a:spLocks noGrp="1"/>
          </p:cNvSpPr>
          <p:nvPr>
            <p:ph type="body" idx="1"/>
          </p:nvPr>
        </p:nvSpPr>
        <p:spPr>
          <a:xfrm>
            <a:off x="457200" y="2133600"/>
            <a:ext cx="2139600" cy="4242900"/>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280"/>
              </a:spcBef>
              <a:spcAft>
                <a:spcPts val="0"/>
              </a:spcAft>
              <a:buSzPts val="1190"/>
              <a:buNone/>
              <a:defRPr sz="1400"/>
            </a:lvl1pPr>
            <a:lvl2pPr marL="914400" lvl="1" indent="-228600" algn="l">
              <a:lnSpc>
                <a:spcPct val="100000"/>
              </a:lnSpc>
              <a:spcBef>
                <a:spcPts val="240"/>
              </a:spcBef>
              <a:spcAft>
                <a:spcPts val="0"/>
              </a:spcAft>
              <a:buSzPts val="1020"/>
              <a:buNone/>
              <a:defRPr sz="1200"/>
            </a:lvl2pPr>
            <a:lvl3pPr marL="1371600" lvl="2" indent="-228600" algn="l">
              <a:lnSpc>
                <a:spcPct val="100000"/>
              </a:lnSpc>
              <a:spcBef>
                <a:spcPts val="200"/>
              </a:spcBef>
              <a:spcAft>
                <a:spcPts val="0"/>
              </a:spcAft>
              <a:buSzPts val="9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SzPts val="900"/>
              <a:buNone/>
              <a:defRPr sz="900"/>
            </a:lvl6pPr>
            <a:lvl7pPr marL="3200400" lvl="6" indent="-228600" algn="l">
              <a:lnSpc>
                <a:spcPct val="100000"/>
              </a:lnSpc>
              <a:spcBef>
                <a:spcPts val="180"/>
              </a:spcBef>
              <a:spcAft>
                <a:spcPts val="0"/>
              </a:spcAft>
              <a:buSzPts val="900"/>
              <a:buNone/>
              <a:defRPr sz="900"/>
            </a:lvl7pPr>
            <a:lvl8pPr marL="3657600" lvl="7" indent="-228600" algn="l">
              <a:lnSpc>
                <a:spcPct val="100000"/>
              </a:lnSpc>
              <a:spcBef>
                <a:spcPts val="180"/>
              </a:spcBef>
              <a:spcAft>
                <a:spcPts val="0"/>
              </a:spcAft>
              <a:buSzPts val="900"/>
              <a:buNone/>
              <a:defRPr sz="900"/>
            </a:lvl8pPr>
            <a:lvl9pPr marL="4114800" lvl="8" indent="-228600" algn="l">
              <a:lnSpc>
                <a:spcPct val="100000"/>
              </a:lnSpc>
              <a:spcBef>
                <a:spcPts val="180"/>
              </a:spcBef>
              <a:spcAft>
                <a:spcPts val="0"/>
              </a:spcAft>
              <a:buSzPts val="900"/>
              <a:buNone/>
              <a:defRPr sz="900"/>
            </a:lvl9pPr>
          </a:lstStyle>
          <a:p>
            <a:endParaRPr/>
          </a:p>
        </p:txBody>
      </p:sp>
      <p:sp>
        <p:nvSpPr>
          <p:cNvPr id="156" name="Google Shape;156;p22"/>
          <p:cNvSpPr txBox="1">
            <a:spLocks noGrp="1"/>
          </p:cNvSpPr>
          <p:nvPr>
            <p:ph type="dt" idx="10"/>
          </p:nvPr>
        </p:nvSpPr>
        <p:spPr>
          <a:xfrm>
            <a:off x="457200" y="18288"/>
            <a:ext cx="2895600" cy="329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22"/>
          <p:cNvSpPr txBox="1">
            <a:spLocks noGrp="1"/>
          </p:cNvSpPr>
          <p:nvPr>
            <p:ph type="ftr" idx="11"/>
          </p:nvPr>
        </p:nvSpPr>
        <p:spPr>
          <a:xfrm>
            <a:off x="3429000" y="18288"/>
            <a:ext cx="4114800" cy="329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22"/>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9"/>
        <p:cNvGrpSpPr/>
        <p:nvPr/>
      </p:nvGrpSpPr>
      <p:grpSpPr>
        <a:xfrm>
          <a:off x="0" y="0"/>
          <a:ext cx="0" cy="0"/>
          <a:chOff x="0" y="0"/>
          <a:chExt cx="0" cy="0"/>
        </a:xfrm>
      </p:grpSpPr>
      <p:sp>
        <p:nvSpPr>
          <p:cNvPr id="160" name="Google Shape;160;p23"/>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1" name="Google Shape;161;p23"/>
          <p:cNvSpPr txBox="1">
            <a:spLocks noGrp="1"/>
          </p:cNvSpPr>
          <p:nvPr>
            <p:ph type="body" idx="1"/>
          </p:nvPr>
        </p:nvSpPr>
        <p:spPr>
          <a:xfrm rot="5400000">
            <a:off x="2133600" y="-76200"/>
            <a:ext cx="4876800" cy="8229600"/>
          </a:xfrm>
          <a:prstGeom prst="rect">
            <a:avLst/>
          </a:prstGeom>
          <a:noFill/>
          <a:ln>
            <a:noFill/>
          </a:ln>
        </p:spPr>
        <p:txBody>
          <a:bodyPr spcFirstLastPara="1" wrap="square" lIns="91425" tIns="45700" rIns="91425" bIns="45700" anchor="t" anchorCtr="0"/>
          <a:lstStyle>
            <a:lvl1pPr marL="457200" lvl="0" indent="-325755" algn="l">
              <a:lnSpc>
                <a:spcPct val="100000"/>
              </a:lnSpc>
              <a:spcBef>
                <a:spcPts val="360"/>
              </a:spcBef>
              <a:spcAft>
                <a:spcPts val="0"/>
              </a:spcAft>
              <a:buSzPts val="1530"/>
              <a:buChar char="•"/>
              <a:defRPr/>
            </a:lvl1pPr>
            <a:lvl2pPr marL="914400" lvl="1" indent="-325755" algn="l">
              <a:lnSpc>
                <a:spcPct val="100000"/>
              </a:lnSpc>
              <a:spcBef>
                <a:spcPts val="360"/>
              </a:spcBef>
              <a:spcAft>
                <a:spcPts val="0"/>
              </a:spcAft>
              <a:buSzPts val="1530"/>
              <a:buChar char="•"/>
              <a:defRPr/>
            </a:lvl2pPr>
            <a:lvl3pPr marL="1371600" lvl="2" indent="-331469" algn="l">
              <a:lnSpc>
                <a:spcPct val="100000"/>
              </a:lnSpc>
              <a:spcBef>
                <a:spcPts val="360"/>
              </a:spcBef>
              <a:spcAft>
                <a:spcPts val="0"/>
              </a:spcAft>
              <a:buSzPts val="162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62" name="Google Shape;162;p23"/>
          <p:cNvSpPr txBox="1">
            <a:spLocks noGrp="1"/>
          </p:cNvSpPr>
          <p:nvPr>
            <p:ph type="dt" idx="10"/>
          </p:nvPr>
        </p:nvSpPr>
        <p:spPr>
          <a:xfrm>
            <a:off x="457200" y="18288"/>
            <a:ext cx="2895600" cy="329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23"/>
          <p:cNvSpPr txBox="1">
            <a:spLocks noGrp="1"/>
          </p:cNvSpPr>
          <p:nvPr>
            <p:ph type="ftr" idx="11"/>
          </p:nvPr>
        </p:nvSpPr>
        <p:spPr>
          <a:xfrm>
            <a:off x="3429000" y="18288"/>
            <a:ext cx="4114800" cy="329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23"/>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5"/>
        <p:cNvGrpSpPr/>
        <p:nvPr/>
      </p:nvGrpSpPr>
      <p:grpSpPr>
        <a:xfrm>
          <a:off x="0" y="0"/>
          <a:ext cx="0" cy="0"/>
          <a:chOff x="0" y="0"/>
          <a:chExt cx="0" cy="0"/>
        </a:xfrm>
      </p:grpSpPr>
      <p:sp>
        <p:nvSpPr>
          <p:cNvPr id="166" name="Google Shape;166;p24"/>
          <p:cNvSpPr txBox="1">
            <a:spLocks noGrp="1"/>
          </p:cNvSpPr>
          <p:nvPr>
            <p:ph type="title"/>
          </p:nvPr>
        </p:nvSpPr>
        <p:spPr>
          <a:xfrm rot="5400000">
            <a:off x="4724400" y="2514600"/>
            <a:ext cx="5867400" cy="2057400"/>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7" name="Google Shape;167;p24"/>
          <p:cNvSpPr txBox="1">
            <a:spLocks noGrp="1"/>
          </p:cNvSpPr>
          <p:nvPr>
            <p:ph type="body" idx="1"/>
          </p:nvPr>
        </p:nvSpPr>
        <p:spPr>
          <a:xfrm rot="5400000">
            <a:off x="533400" y="533400"/>
            <a:ext cx="5867400" cy="6019800"/>
          </a:xfrm>
          <a:prstGeom prst="rect">
            <a:avLst/>
          </a:prstGeom>
          <a:noFill/>
          <a:ln>
            <a:noFill/>
          </a:ln>
        </p:spPr>
        <p:txBody>
          <a:bodyPr spcFirstLastPara="1" wrap="square" lIns="91425" tIns="45700" rIns="91425" bIns="45700" anchor="t" anchorCtr="0"/>
          <a:lstStyle>
            <a:lvl1pPr marL="457200" lvl="0" indent="-325755" algn="l">
              <a:lnSpc>
                <a:spcPct val="100000"/>
              </a:lnSpc>
              <a:spcBef>
                <a:spcPts val="360"/>
              </a:spcBef>
              <a:spcAft>
                <a:spcPts val="0"/>
              </a:spcAft>
              <a:buSzPts val="1530"/>
              <a:buChar char="•"/>
              <a:defRPr/>
            </a:lvl1pPr>
            <a:lvl2pPr marL="914400" lvl="1" indent="-325755" algn="l">
              <a:lnSpc>
                <a:spcPct val="100000"/>
              </a:lnSpc>
              <a:spcBef>
                <a:spcPts val="360"/>
              </a:spcBef>
              <a:spcAft>
                <a:spcPts val="0"/>
              </a:spcAft>
              <a:buSzPts val="1530"/>
              <a:buChar char="•"/>
              <a:defRPr/>
            </a:lvl2pPr>
            <a:lvl3pPr marL="1371600" lvl="2" indent="-331469" algn="l">
              <a:lnSpc>
                <a:spcPct val="100000"/>
              </a:lnSpc>
              <a:spcBef>
                <a:spcPts val="360"/>
              </a:spcBef>
              <a:spcAft>
                <a:spcPts val="0"/>
              </a:spcAft>
              <a:buSzPts val="1620"/>
              <a:buChar char="•"/>
              <a:defRPr/>
            </a:lvl3pPr>
            <a:lvl4pPr marL="1828800" lvl="3" indent="-342900" algn="l">
              <a:lnSpc>
                <a:spcPct val="100000"/>
              </a:lnSpc>
              <a:spcBef>
                <a:spcPts val="360"/>
              </a:spcBef>
              <a:spcAft>
                <a:spcPts val="0"/>
              </a:spcAft>
              <a:buSzPts val="1800"/>
              <a:buChar char="•"/>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SzPts val="1800"/>
              <a:buChar char="•"/>
              <a:defRPr/>
            </a:lvl6pPr>
            <a:lvl7pPr marL="3200400" lvl="6" indent="-342900" algn="l">
              <a:lnSpc>
                <a:spcPct val="100000"/>
              </a:lnSpc>
              <a:spcBef>
                <a:spcPts val="360"/>
              </a:spcBef>
              <a:spcAft>
                <a:spcPts val="0"/>
              </a:spcAft>
              <a:buSzPts val="1800"/>
              <a:buChar char="•"/>
              <a:defRPr/>
            </a:lvl7pPr>
            <a:lvl8pPr marL="3657600" lvl="7" indent="-342900" algn="l">
              <a:lnSpc>
                <a:spcPct val="100000"/>
              </a:lnSpc>
              <a:spcBef>
                <a:spcPts val="360"/>
              </a:spcBef>
              <a:spcAft>
                <a:spcPts val="0"/>
              </a:spcAft>
              <a:buSzPts val="1800"/>
              <a:buChar char="•"/>
              <a:defRPr/>
            </a:lvl8pPr>
            <a:lvl9pPr marL="4114800" lvl="8" indent="-342900" algn="l">
              <a:lnSpc>
                <a:spcPct val="100000"/>
              </a:lnSpc>
              <a:spcBef>
                <a:spcPts val="360"/>
              </a:spcBef>
              <a:spcAft>
                <a:spcPts val="0"/>
              </a:spcAft>
              <a:buSzPts val="1800"/>
              <a:buChar char="•"/>
              <a:defRPr/>
            </a:lvl9pPr>
          </a:lstStyle>
          <a:p>
            <a:endParaRPr/>
          </a:p>
        </p:txBody>
      </p:sp>
      <p:sp>
        <p:nvSpPr>
          <p:cNvPr id="168" name="Google Shape;168;p24"/>
          <p:cNvSpPr txBox="1">
            <a:spLocks noGrp="1"/>
          </p:cNvSpPr>
          <p:nvPr>
            <p:ph type="dt" idx="10"/>
          </p:nvPr>
        </p:nvSpPr>
        <p:spPr>
          <a:xfrm>
            <a:off x="457200" y="18288"/>
            <a:ext cx="2895600" cy="3291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9" name="Google Shape;169;p24"/>
          <p:cNvSpPr txBox="1">
            <a:spLocks noGrp="1"/>
          </p:cNvSpPr>
          <p:nvPr>
            <p:ph type="ftr" idx="11"/>
          </p:nvPr>
        </p:nvSpPr>
        <p:spPr>
          <a:xfrm>
            <a:off x="3429000" y="18288"/>
            <a:ext cx="4114800" cy="329100"/>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24"/>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
        <p:cNvGrpSpPr/>
        <p:nvPr/>
      </p:nvGrpSpPr>
      <p:grpSpPr>
        <a:xfrm>
          <a:off x="0" y="0"/>
          <a:ext cx="0" cy="0"/>
          <a:chOff x="0" y="0"/>
          <a:chExt cx="0" cy="0"/>
        </a:xfrm>
      </p:grpSpPr>
      <p:sp>
        <p:nvSpPr>
          <p:cNvPr id="31" name="Google Shape;31;p4"/>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chemeClr val="dk2"/>
              </a:buClr>
              <a:buSzPts val="40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body" idx="1"/>
          </p:nvPr>
        </p:nvSpPr>
        <p:spPr>
          <a:xfrm>
            <a:off x="457200" y="1676400"/>
            <a:ext cx="3931920" cy="639763"/>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400"/>
              </a:spcBef>
              <a:spcAft>
                <a:spcPts val="0"/>
              </a:spcAft>
              <a:buSzPts val="1700"/>
              <a:buNone/>
              <a:defRPr sz="2000" b="0">
                <a:solidFill>
                  <a:schemeClr val="dk2"/>
                </a:solidFill>
              </a:defRPr>
            </a:lvl1pPr>
            <a:lvl2pPr marL="914400" lvl="1" indent="-228600" algn="l">
              <a:lnSpc>
                <a:spcPct val="100000"/>
              </a:lnSpc>
              <a:spcBef>
                <a:spcPts val="400"/>
              </a:spcBef>
              <a:spcAft>
                <a:spcPts val="0"/>
              </a:spcAft>
              <a:buSzPts val="1700"/>
              <a:buNone/>
              <a:defRPr sz="2000" b="1"/>
            </a:lvl2pPr>
            <a:lvl3pPr marL="1371600" lvl="2" indent="-228600" algn="l">
              <a:lnSpc>
                <a:spcPct val="100000"/>
              </a:lnSpc>
              <a:spcBef>
                <a:spcPts val="360"/>
              </a:spcBef>
              <a:spcAft>
                <a:spcPts val="0"/>
              </a:spcAft>
              <a:buSzPts val="162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SzPts val="1600"/>
              <a:buNone/>
              <a:defRPr sz="1600" b="1"/>
            </a:lvl6pPr>
            <a:lvl7pPr marL="3200400" lvl="6" indent="-228600" algn="l">
              <a:lnSpc>
                <a:spcPct val="100000"/>
              </a:lnSpc>
              <a:spcBef>
                <a:spcPts val="320"/>
              </a:spcBef>
              <a:spcAft>
                <a:spcPts val="0"/>
              </a:spcAft>
              <a:buSzPts val="1600"/>
              <a:buNone/>
              <a:defRPr sz="1600" b="1"/>
            </a:lvl7pPr>
            <a:lvl8pPr marL="3657600" lvl="7" indent="-228600" algn="l">
              <a:lnSpc>
                <a:spcPct val="100000"/>
              </a:lnSpc>
              <a:spcBef>
                <a:spcPts val="320"/>
              </a:spcBef>
              <a:spcAft>
                <a:spcPts val="0"/>
              </a:spcAft>
              <a:buSzPts val="1600"/>
              <a:buNone/>
              <a:defRPr sz="1600" b="1"/>
            </a:lvl8pPr>
            <a:lvl9pPr marL="4114800" lvl="8" indent="-228600" algn="l">
              <a:lnSpc>
                <a:spcPct val="100000"/>
              </a:lnSpc>
              <a:spcBef>
                <a:spcPts val="320"/>
              </a:spcBef>
              <a:spcAft>
                <a:spcPts val="0"/>
              </a:spcAft>
              <a:buSzPts val="1600"/>
              <a:buNone/>
              <a:defRPr sz="1600" b="1"/>
            </a:lvl9pPr>
          </a:lstStyle>
          <a:p>
            <a:endParaRPr/>
          </a:p>
        </p:txBody>
      </p:sp>
      <p:sp>
        <p:nvSpPr>
          <p:cNvPr id="33" name="Google Shape;33;p4"/>
          <p:cNvSpPr txBox="1">
            <a:spLocks noGrp="1"/>
          </p:cNvSpPr>
          <p:nvPr>
            <p:ph type="body" idx="2"/>
          </p:nvPr>
        </p:nvSpPr>
        <p:spPr>
          <a:xfrm>
            <a:off x="457200" y="2438400"/>
            <a:ext cx="3931920" cy="3951288"/>
          </a:xfrm>
          <a:prstGeom prst="rect">
            <a:avLst/>
          </a:prstGeom>
          <a:noFill/>
          <a:ln>
            <a:noFill/>
          </a:ln>
        </p:spPr>
        <p:txBody>
          <a:bodyPr spcFirstLastPara="1" wrap="square" lIns="91425" tIns="45700" rIns="91425" bIns="45700" anchor="t" anchorCtr="0"/>
          <a:lstStyle>
            <a:lvl1pPr marL="457200" lvl="0" indent="-358140" algn="l">
              <a:lnSpc>
                <a:spcPct val="100000"/>
              </a:lnSpc>
              <a:spcBef>
                <a:spcPts val="480"/>
              </a:spcBef>
              <a:spcAft>
                <a:spcPts val="0"/>
              </a:spcAft>
              <a:buSzPts val="2040"/>
              <a:buChar char="•"/>
              <a:defRPr sz="2400"/>
            </a:lvl1pPr>
            <a:lvl2pPr marL="914400" lvl="1" indent="-336550" algn="l">
              <a:lnSpc>
                <a:spcPct val="100000"/>
              </a:lnSpc>
              <a:spcBef>
                <a:spcPts val="400"/>
              </a:spcBef>
              <a:spcAft>
                <a:spcPts val="0"/>
              </a:spcAft>
              <a:buSzPts val="1700"/>
              <a:buChar char="•"/>
              <a:defRPr sz="2000"/>
            </a:lvl2pPr>
            <a:lvl3pPr marL="1371600" lvl="2" indent="-331469" algn="l">
              <a:lnSpc>
                <a:spcPct val="100000"/>
              </a:lnSpc>
              <a:spcBef>
                <a:spcPts val="360"/>
              </a:spcBef>
              <a:spcAft>
                <a:spcPts val="0"/>
              </a:spcAft>
              <a:buSzPts val="162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SzPts val="1600"/>
              <a:buChar char="•"/>
              <a:defRPr sz="1600"/>
            </a:lvl6pPr>
            <a:lvl7pPr marL="3200400" lvl="6" indent="-330200" algn="l">
              <a:lnSpc>
                <a:spcPct val="100000"/>
              </a:lnSpc>
              <a:spcBef>
                <a:spcPts val="320"/>
              </a:spcBef>
              <a:spcAft>
                <a:spcPts val="0"/>
              </a:spcAft>
              <a:buSzPts val="1600"/>
              <a:buChar char="•"/>
              <a:defRPr sz="1600"/>
            </a:lvl7pPr>
            <a:lvl8pPr marL="3657600" lvl="7" indent="-330200" algn="l">
              <a:lnSpc>
                <a:spcPct val="100000"/>
              </a:lnSpc>
              <a:spcBef>
                <a:spcPts val="320"/>
              </a:spcBef>
              <a:spcAft>
                <a:spcPts val="0"/>
              </a:spcAft>
              <a:buSzPts val="1600"/>
              <a:buChar char="•"/>
              <a:defRPr sz="1600"/>
            </a:lvl8pPr>
            <a:lvl9pPr marL="4114800" lvl="8" indent="-330200" algn="l">
              <a:lnSpc>
                <a:spcPct val="100000"/>
              </a:lnSpc>
              <a:spcBef>
                <a:spcPts val="320"/>
              </a:spcBef>
              <a:spcAft>
                <a:spcPts val="0"/>
              </a:spcAft>
              <a:buSzPts val="1600"/>
              <a:buChar char="•"/>
              <a:defRPr sz="1600"/>
            </a:lvl9pPr>
          </a:lstStyle>
          <a:p>
            <a:endParaRPr/>
          </a:p>
        </p:txBody>
      </p:sp>
      <p:sp>
        <p:nvSpPr>
          <p:cNvPr id="34" name="Google Shape;34;p4"/>
          <p:cNvSpPr txBox="1">
            <a:spLocks noGrp="1"/>
          </p:cNvSpPr>
          <p:nvPr>
            <p:ph type="body" idx="3"/>
          </p:nvPr>
        </p:nvSpPr>
        <p:spPr>
          <a:xfrm>
            <a:off x="4754880" y="1676400"/>
            <a:ext cx="3931920" cy="639763"/>
          </a:xfrm>
          <a:prstGeom prst="rect">
            <a:avLst/>
          </a:prstGeom>
          <a:noFill/>
          <a:ln>
            <a:noFill/>
          </a:ln>
        </p:spPr>
        <p:txBody>
          <a:bodyPr spcFirstLastPara="1" wrap="square" lIns="91425" tIns="45700" rIns="91425" bIns="45700" anchor="ctr" anchorCtr="0"/>
          <a:lstStyle>
            <a:lvl1pPr marL="457200" lvl="0" indent="-228600" algn="ctr">
              <a:lnSpc>
                <a:spcPct val="100000"/>
              </a:lnSpc>
              <a:spcBef>
                <a:spcPts val="400"/>
              </a:spcBef>
              <a:spcAft>
                <a:spcPts val="0"/>
              </a:spcAft>
              <a:buSzPts val="1700"/>
              <a:buNone/>
              <a:defRPr sz="2000" b="0">
                <a:solidFill>
                  <a:schemeClr val="dk2"/>
                </a:solidFill>
                <a:latin typeface="Calibri"/>
                <a:ea typeface="Calibri"/>
                <a:cs typeface="Calibri"/>
                <a:sym typeface="Calibri"/>
              </a:defRPr>
            </a:lvl1pPr>
            <a:lvl2pPr marL="914400" lvl="1" indent="-228600" algn="l">
              <a:lnSpc>
                <a:spcPct val="100000"/>
              </a:lnSpc>
              <a:spcBef>
                <a:spcPts val="400"/>
              </a:spcBef>
              <a:spcAft>
                <a:spcPts val="0"/>
              </a:spcAft>
              <a:buSzPts val="1700"/>
              <a:buNone/>
              <a:defRPr sz="2000" b="1"/>
            </a:lvl2pPr>
            <a:lvl3pPr marL="1371600" lvl="2" indent="-228600" algn="l">
              <a:lnSpc>
                <a:spcPct val="100000"/>
              </a:lnSpc>
              <a:spcBef>
                <a:spcPts val="360"/>
              </a:spcBef>
              <a:spcAft>
                <a:spcPts val="0"/>
              </a:spcAft>
              <a:buSzPts val="1620"/>
              <a:buNone/>
              <a:defRPr sz="1800" b="1"/>
            </a:lvl3pPr>
            <a:lvl4pPr marL="1828800" lvl="3" indent="-228600" algn="l">
              <a:lnSpc>
                <a:spcPct val="100000"/>
              </a:lnSpc>
              <a:spcBef>
                <a:spcPts val="320"/>
              </a:spcBef>
              <a:spcAft>
                <a:spcPts val="0"/>
              </a:spcAft>
              <a:buSzPts val="1600"/>
              <a:buNone/>
              <a:defRPr sz="1600" b="1"/>
            </a:lvl4pPr>
            <a:lvl5pPr marL="2286000" lvl="4" indent="-228600" algn="l">
              <a:lnSpc>
                <a:spcPct val="100000"/>
              </a:lnSpc>
              <a:spcBef>
                <a:spcPts val="320"/>
              </a:spcBef>
              <a:spcAft>
                <a:spcPts val="0"/>
              </a:spcAft>
              <a:buSzPts val="1600"/>
              <a:buNone/>
              <a:defRPr sz="1600" b="1"/>
            </a:lvl5pPr>
            <a:lvl6pPr marL="2743200" lvl="5" indent="-228600" algn="l">
              <a:lnSpc>
                <a:spcPct val="100000"/>
              </a:lnSpc>
              <a:spcBef>
                <a:spcPts val="320"/>
              </a:spcBef>
              <a:spcAft>
                <a:spcPts val="0"/>
              </a:spcAft>
              <a:buSzPts val="1600"/>
              <a:buNone/>
              <a:defRPr sz="1600" b="1"/>
            </a:lvl6pPr>
            <a:lvl7pPr marL="3200400" lvl="6" indent="-228600" algn="l">
              <a:lnSpc>
                <a:spcPct val="100000"/>
              </a:lnSpc>
              <a:spcBef>
                <a:spcPts val="320"/>
              </a:spcBef>
              <a:spcAft>
                <a:spcPts val="0"/>
              </a:spcAft>
              <a:buSzPts val="1600"/>
              <a:buNone/>
              <a:defRPr sz="1600" b="1"/>
            </a:lvl7pPr>
            <a:lvl8pPr marL="3657600" lvl="7" indent="-228600" algn="l">
              <a:lnSpc>
                <a:spcPct val="100000"/>
              </a:lnSpc>
              <a:spcBef>
                <a:spcPts val="320"/>
              </a:spcBef>
              <a:spcAft>
                <a:spcPts val="0"/>
              </a:spcAft>
              <a:buSzPts val="1600"/>
              <a:buNone/>
              <a:defRPr sz="1600" b="1"/>
            </a:lvl8pPr>
            <a:lvl9pPr marL="4114800" lvl="8" indent="-228600" algn="l">
              <a:lnSpc>
                <a:spcPct val="100000"/>
              </a:lnSpc>
              <a:spcBef>
                <a:spcPts val="320"/>
              </a:spcBef>
              <a:spcAft>
                <a:spcPts val="0"/>
              </a:spcAft>
              <a:buSzPts val="1600"/>
              <a:buNone/>
              <a:defRPr sz="1600" b="1"/>
            </a:lvl9pPr>
          </a:lstStyle>
          <a:p>
            <a:endParaRPr/>
          </a:p>
        </p:txBody>
      </p:sp>
      <p:sp>
        <p:nvSpPr>
          <p:cNvPr id="35" name="Google Shape;35;p4"/>
          <p:cNvSpPr txBox="1">
            <a:spLocks noGrp="1"/>
          </p:cNvSpPr>
          <p:nvPr>
            <p:ph type="body" idx="4"/>
          </p:nvPr>
        </p:nvSpPr>
        <p:spPr>
          <a:xfrm>
            <a:off x="4754880" y="2438400"/>
            <a:ext cx="3931920" cy="3951288"/>
          </a:xfrm>
          <a:prstGeom prst="rect">
            <a:avLst/>
          </a:prstGeom>
          <a:noFill/>
          <a:ln>
            <a:noFill/>
          </a:ln>
        </p:spPr>
        <p:txBody>
          <a:bodyPr spcFirstLastPara="1" wrap="square" lIns="91425" tIns="45700" rIns="91425" bIns="45700" anchor="t" anchorCtr="0"/>
          <a:lstStyle>
            <a:lvl1pPr marL="457200" lvl="0" indent="-358140" algn="l">
              <a:lnSpc>
                <a:spcPct val="100000"/>
              </a:lnSpc>
              <a:spcBef>
                <a:spcPts val="480"/>
              </a:spcBef>
              <a:spcAft>
                <a:spcPts val="0"/>
              </a:spcAft>
              <a:buSzPts val="2040"/>
              <a:buChar char="•"/>
              <a:defRPr sz="2400"/>
            </a:lvl1pPr>
            <a:lvl2pPr marL="914400" lvl="1" indent="-336550" algn="l">
              <a:lnSpc>
                <a:spcPct val="100000"/>
              </a:lnSpc>
              <a:spcBef>
                <a:spcPts val="400"/>
              </a:spcBef>
              <a:spcAft>
                <a:spcPts val="0"/>
              </a:spcAft>
              <a:buSzPts val="1700"/>
              <a:buChar char="•"/>
              <a:defRPr sz="2000"/>
            </a:lvl2pPr>
            <a:lvl3pPr marL="1371600" lvl="2" indent="-331469" algn="l">
              <a:lnSpc>
                <a:spcPct val="100000"/>
              </a:lnSpc>
              <a:spcBef>
                <a:spcPts val="360"/>
              </a:spcBef>
              <a:spcAft>
                <a:spcPts val="0"/>
              </a:spcAft>
              <a:buSzPts val="1620"/>
              <a:buChar char="•"/>
              <a:defRPr sz="1800"/>
            </a:lvl3pPr>
            <a:lvl4pPr marL="1828800" lvl="3" indent="-330200" algn="l">
              <a:lnSpc>
                <a:spcPct val="100000"/>
              </a:lnSpc>
              <a:spcBef>
                <a:spcPts val="320"/>
              </a:spcBef>
              <a:spcAft>
                <a:spcPts val="0"/>
              </a:spcAft>
              <a:buSzPts val="1600"/>
              <a:buChar char="•"/>
              <a:defRPr sz="1600"/>
            </a:lvl4pPr>
            <a:lvl5pPr marL="2286000" lvl="4" indent="-330200" algn="l">
              <a:lnSpc>
                <a:spcPct val="100000"/>
              </a:lnSpc>
              <a:spcBef>
                <a:spcPts val="320"/>
              </a:spcBef>
              <a:spcAft>
                <a:spcPts val="0"/>
              </a:spcAft>
              <a:buSzPts val="1600"/>
              <a:buChar char="•"/>
              <a:defRPr sz="1600"/>
            </a:lvl5pPr>
            <a:lvl6pPr marL="2743200" lvl="5" indent="-330200" algn="l">
              <a:lnSpc>
                <a:spcPct val="100000"/>
              </a:lnSpc>
              <a:spcBef>
                <a:spcPts val="320"/>
              </a:spcBef>
              <a:spcAft>
                <a:spcPts val="0"/>
              </a:spcAft>
              <a:buSzPts val="1600"/>
              <a:buChar char="•"/>
              <a:defRPr sz="1600"/>
            </a:lvl6pPr>
            <a:lvl7pPr marL="3200400" lvl="6" indent="-330200" algn="l">
              <a:lnSpc>
                <a:spcPct val="100000"/>
              </a:lnSpc>
              <a:spcBef>
                <a:spcPts val="320"/>
              </a:spcBef>
              <a:spcAft>
                <a:spcPts val="0"/>
              </a:spcAft>
              <a:buSzPts val="1600"/>
              <a:buChar char="•"/>
              <a:defRPr sz="1600"/>
            </a:lvl7pPr>
            <a:lvl8pPr marL="3657600" lvl="7" indent="-330200" algn="l">
              <a:lnSpc>
                <a:spcPct val="100000"/>
              </a:lnSpc>
              <a:spcBef>
                <a:spcPts val="320"/>
              </a:spcBef>
              <a:spcAft>
                <a:spcPts val="0"/>
              </a:spcAft>
              <a:buSzPts val="1600"/>
              <a:buChar char="•"/>
              <a:defRPr sz="1600"/>
            </a:lvl8pPr>
            <a:lvl9pPr marL="4114800" lvl="8" indent="-330200" algn="l">
              <a:lnSpc>
                <a:spcPct val="100000"/>
              </a:lnSpc>
              <a:spcBef>
                <a:spcPts val="320"/>
              </a:spcBef>
              <a:spcAft>
                <a:spcPts val="0"/>
              </a:spcAft>
              <a:buSzPts val="1600"/>
              <a:buChar char="•"/>
              <a:defRPr sz="1600"/>
            </a:lvl9pPr>
          </a:lstStyle>
          <a:p>
            <a:endParaRPr/>
          </a:p>
        </p:txBody>
      </p:sp>
      <p:sp>
        <p:nvSpPr>
          <p:cNvPr id="36" name="Google Shape;36;p4"/>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39" name="Google Shape;39;p4"/>
          <p:cNvCxnSpPr/>
          <p:nvPr/>
        </p:nvCxnSpPr>
        <p:spPr>
          <a:xfrm rot="5400000">
            <a:off x="2217817" y="4045823"/>
            <a:ext cx="4709160" cy="794"/>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5"/>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457200" y="1673352"/>
            <a:ext cx="4038600" cy="4718304"/>
          </a:xfrm>
          <a:prstGeom prst="rect">
            <a:avLst/>
          </a:prstGeom>
          <a:noFill/>
          <a:ln>
            <a:noFill/>
          </a:ln>
        </p:spPr>
        <p:txBody>
          <a:bodyPr spcFirstLastPara="1" wrap="square" lIns="91425" tIns="45700" rIns="91425" bIns="45700" anchor="t" anchorCtr="0"/>
          <a:lstStyle>
            <a:lvl1pPr marL="457200" lvl="0" indent="-379730" algn="l">
              <a:lnSpc>
                <a:spcPct val="100000"/>
              </a:lnSpc>
              <a:spcBef>
                <a:spcPts val="560"/>
              </a:spcBef>
              <a:spcAft>
                <a:spcPts val="0"/>
              </a:spcAft>
              <a:buSzPts val="2380"/>
              <a:buChar char="•"/>
              <a:defRPr sz="2800"/>
            </a:lvl1pPr>
            <a:lvl2pPr marL="914400" lvl="1" indent="-358140" algn="l">
              <a:lnSpc>
                <a:spcPct val="100000"/>
              </a:lnSpc>
              <a:spcBef>
                <a:spcPts val="480"/>
              </a:spcBef>
              <a:spcAft>
                <a:spcPts val="0"/>
              </a:spcAft>
              <a:buSzPts val="2040"/>
              <a:buChar char="•"/>
              <a:defRPr sz="2400"/>
            </a:lvl2pPr>
            <a:lvl3pPr marL="1371600" lvl="2" indent="-342900" algn="l">
              <a:lnSpc>
                <a:spcPct val="100000"/>
              </a:lnSpc>
              <a:spcBef>
                <a:spcPts val="400"/>
              </a:spcBef>
              <a:spcAft>
                <a:spcPts val="0"/>
              </a:spcAft>
              <a:buSzPts val="18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sz="1800"/>
            </a:lvl6pPr>
            <a:lvl7pPr marL="3200400" lvl="6" indent="-342900" algn="l">
              <a:lnSpc>
                <a:spcPct val="100000"/>
              </a:lnSpc>
              <a:spcBef>
                <a:spcPts val="360"/>
              </a:spcBef>
              <a:spcAft>
                <a:spcPts val="0"/>
              </a:spcAft>
              <a:buSzPts val="1800"/>
              <a:buChar char="•"/>
              <a:defRPr sz="1800"/>
            </a:lvl7pPr>
            <a:lvl8pPr marL="3657600" lvl="7" indent="-342900" algn="l">
              <a:lnSpc>
                <a:spcPct val="100000"/>
              </a:lnSpc>
              <a:spcBef>
                <a:spcPts val="360"/>
              </a:spcBef>
              <a:spcAft>
                <a:spcPts val="0"/>
              </a:spcAft>
              <a:buSzPts val="1800"/>
              <a:buChar char="•"/>
              <a:defRPr sz="1800"/>
            </a:lvl8pPr>
            <a:lvl9pPr marL="4114800" lvl="8" indent="-342900" algn="l">
              <a:lnSpc>
                <a:spcPct val="100000"/>
              </a:lnSpc>
              <a:spcBef>
                <a:spcPts val="360"/>
              </a:spcBef>
              <a:spcAft>
                <a:spcPts val="0"/>
              </a:spcAft>
              <a:buSzPts val="1800"/>
              <a:buChar char="•"/>
              <a:defRPr sz="1800"/>
            </a:lvl9pPr>
          </a:lstStyle>
          <a:p>
            <a:endParaRPr/>
          </a:p>
        </p:txBody>
      </p:sp>
      <p:sp>
        <p:nvSpPr>
          <p:cNvPr id="47" name="Google Shape;47;p6"/>
          <p:cNvSpPr txBox="1">
            <a:spLocks noGrp="1"/>
          </p:cNvSpPr>
          <p:nvPr>
            <p:ph type="body" idx="2"/>
          </p:nvPr>
        </p:nvSpPr>
        <p:spPr>
          <a:xfrm>
            <a:off x="4648200" y="1673352"/>
            <a:ext cx="4038600" cy="4718304"/>
          </a:xfrm>
          <a:prstGeom prst="rect">
            <a:avLst/>
          </a:prstGeom>
          <a:noFill/>
          <a:ln>
            <a:noFill/>
          </a:ln>
        </p:spPr>
        <p:txBody>
          <a:bodyPr spcFirstLastPara="1" wrap="square" lIns="91425" tIns="45700" rIns="91425" bIns="45700" anchor="t" anchorCtr="0"/>
          <a:lstStyle>
            <a:lvl1pPr marL="457200" lvl="0" indent="-379730" algn="l">
              <a:lnSpc>
                <a:spcPct val="100000"/>
              </a:lnSpc>
              <a:spcBef>
                <a:spcPts val="560"/>
              </a:spcBef>
              <a:spcAft>
                <a:spcPts val="0"/>
              </a:spcAft>
              <a:buSzPts val="2380"/>
              <a:buChar char="•"/>
              <a:defRPr sz="2800"/>
            </a:lvl1pPr>
            <a:lvl2pPr marL="914400" lvl="1" indent="-358140" algn="l">
              <a:lnSpc>
                <a:spcPct val="100000"/>
              </a:lnSpc>
              <a:spcBef>
                <a:spcPts val="480"/>
              </a:spcBef>
              <a:spcAft>
                <a:spcPts val="0"/>
              </a:spcAft>
              <a:buSzPts val="2040"/>
              <a:buChar char="•"/>
              <a:defRPr sz="2400"/>
            </a:lvl2pPr>
            <a:lvl3pPr marL="1371600" lvl="2" indent="-342900" algn="l">
              <a:lnSpc>
                <a:spcPct val="100000"/>
              </a:lnSpc>
              <a:spcBef>
                <a:spcPts val="400"/>
              </a:spcBef>
              <a:spcAft>
                <a:spcPts val="0"/>
              </a:spcAft>
              <a:buSzPts val="1800"/>
              <a:buChar char="•"/>
              <a:defRPr sz="2000"/>
            </a:lvl3pPr>
            <a:lvl4pPr marL="1828800" lvl="3" indent="-342900" algn="l">
              <a:lnSpc>
                <a:spcPct val="100000"/>
              </a:lnSpc>
              <a:spcBef>
                <a:spcPts val="360"/>
              </a:spcBef>
              <a:spcAft>
                <a:spcPts val="0"/>
              </a:spcAft>
              <a:buSzPts val="1800"/>
              <a:buChar char="•"/>
              <a:defRPr sz="1800"/>
            </a:lvl4pPr>
            <a:lvl5pPr marL="2286000" lvl="4" indent="-342900" algn="l">
              <a:lnSpc>
                <a:spcPct val="100000"/>
              </a:lnSpc>
              <a:spcBef>
                <a:spcPts val="360"/>
              </a:spcBef>
              <a:spcAft>
                <a:spcPts val="0"/>
              </a:spcAft>
              <a:buSzPts val="1800"/>
              <a:buChar char="•"/>
              <a:defRPr sz="1800"/>
            </a:lvl5pPr>
            <a:lvl6pPr marL="2743200" lvl="5" indent="-342900" algn="l">
              <a:lnSpc>
                <a:spcPct val="100000"/>
              </a:lnSpc>
              <a:spcBef>
                <a:spcPts val="360"/>
              </a:spcBef>
              <a:spcAft>
                <a:spcPts val="0"/>
              </a:spcAft>
              <a:buSzPts val="1800"/>
              <a:buChar char="•"/>
              <a:defRPr sz="1800"/>
            </a:lvl6pPr>
            <a:lvl7pPr marL="3200400" lvl="6" indent="-342900" algn="l">
              <a:lnSpc>
                <a:spcPct val="100000"/>
              </a:lnSpc>
              <a:spcBef>
                <a:spcPts val="360"/>
              </a:spcBef>
              <a:spcAft>
                <a:spcPts val="0"/>
              </a:spcAft>
              <a:buSzPts val="1800"/>
              <a:buChar char="•"/>
              <a:defRPr sz="1800"/>
            </a:lvl7pPr>
            <a:lvl8pPr marL="3657600" lvl="7" indent="-342900" algn="l">
              <a:lnSpc>
                <a:spcPct val="100000"/>
              </a:lnSpc>
              <a:spcBef>
                <a:spcPts val="360"/>
              </a:spcBef>
              <a:spcAft>
                <a:spcPts val="0"/>
              </a:spcAft>
              <a:buSzPts val="1800"/>
              <a:buChar char="•"/>
              <a:defRPr sz="1800"/>
            </a:lvl8pPr>
            <a:lvl9pPr marL="4114800" lvl="8" indent="-342900" algn="l">
              <a:lnSpc>
                <a:spcPct val="100000"/>
              </a:lnSpc>
              <a:spcBef>
                <a:spcPts val="360"/>
              </a:spcBef>
              <a:spcAft>
                <a:spcPts val="0"/>
              </a:spcAft>
              <a:buSzPts val="1800"/>
              <a:buChar char="•"/>
              <a:defRPr sz="1800"/>
            </a:lvl9pPr>
          </a:lstStyle>
          <a:p>
            <a:endParaRPr/>
          </a:p>
        </p:txBody>
      </p:sp>
      <p:sp>
        <p:nvSpPr>
          <p:cNvPr id="48" name="Google Shape;48;p6"/>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6"/>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51"/>
        <p:cNvGrpSpPr/>
        <p:nvPr/>
      </p:nvGrpSpPr>
      <p:grpSpPr>
        <a:xfrm>
          <a:off x="0" y="0"/>
          <a:ext cx="0" cy="0"/>
          <a:chOff x="0" y="0"/>
          <a:chExt cx="0" cy="0"/>
        </a:xfrm>
      </p:grpSpPr>
      <p:sp>
        <p:nvSpPr>
          <p:cNvPr id="52" name="Google Shape;52;p7"/>
          <p:cNvSpPr txBox="1">
            <a:spLocks noGrp="1"/>
          </p:cNvSpPr>
          <p:nvPr>
            <p:ph type="title"/>
          </p:nvPr>
        </p:nvSpPr>
        <p:spPr>
          <a:xfrm>
            <a:off x="722313" y="2362201"/>
            <a:ext cx="7772400" cy="2200275"/>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chemeClr val="lt2"/>
              </a:buClr>
              <a:buSzPts val="4800"/>
              <a:buFont typeface="Calibri"/>
              <a:buNone/>
              <a:defRPr sz="48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body" idx="1"/>
          </p:nvPr>
        </p:nvSpPr>
        <p:spPr>
          <a:xfrm>
            <a:off x="722313" y="4626865"/>
            <a:ext cx="7772400" cy="1500187"/>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480"/>
              </a:spcBef>
              <a:spcAft>
                <a:spcPts val="0"/>
              </a:spcAft>
              <a:buSzPts val="2040"/>
              <a:buNone/>
              <a:defRPr sz="2400">
                <a:solidFill>
                  <a:schemeClr val="lt2"/>
                </a:solidFill>
              </a:defRPr>
            </a:lvl1pPr>
            <a:lvl2pPr marL="914400" lvl="1" indent="-228600" algn="l">
              <a:lnSpc>
                <a:spcPct val="100000"/>
              </a:lnSpc>
              <a:spcBef>
                <a:spcPts val="360"/>
              </a:spcBef>
              <a:spcAft>
                <a:spcPts val="0"/>
              </a:spcAft>
              <a:buSzPts val="1530"/>
              <a:buNone/>
              <a:defRPr sz="1800">
                <a:solidFill>
                  <a:schemeClr val="lt1"/>
                </a:solidFill>
              </a:defRPr>
            </a:lvl2pPr>
            <a:lvl3pPr marL="1371600" lvl="2" indent="-228600" algn="l">
              <a:lnSpc>
                <a:spcPct val="100000"/>
              </a:lnSpc>
              <a:spcBef>
                <a:spcPts val="320"/>
              </a:spcBef>
              <a:spcAft>
                <a:spcPts val="0"/>
              </a:spcAft>
              <a:buSzPts val="1440"/>
              <a:buNone/>
              <a:defRPr sz="1600">
                <a:solidFill>
                  <a:schemeClr val="lt1"/>
                </a:solidFill>
              </a:defRPr>
            </a:lvl3pPr>
            <a:lvl4pPr marL="1828800" lvl="3" indent="-228600" algn="l">
              <a:lnSpc>
                <a:spcPct val="100000"/>
              </a:lnSpc>
              <a:spcBef>
                <a:spcPts val="280"/>
              </a:spcBef>
              <a:spcAft>
                <a:spcPts val="0"/>
              </a:spcAft>
              <a:buSzPts val="1400"/>
              <a:buNone/>
              <a:defRPr sz="1400">
                <a:solidFill>
                  <a:schemeClr val="lt1"/>
                </a:solidFill>
              </a:defRPr>
            </a:lvl4pPr>
            <a:lvl5pPr marL="2286000" lvl="4" indent="-228600" algn="l">
              <a:lnSpc>
                <a:spcPct val="100000"/>
              </a:lnSpc>
              <a:spcBef>
                <a:spcPts val="280"/>
              </a:spcBef>
              <a:spcAft>
                <a:spcPts val="0"/>
              </a:spcAft>
              <a:buSzPts val="1400"/>
              <a:buNone/>
              <a:defRPr sz="1400">
                <a:solidFill>
                  <a:schemeClr val="lt1"/>
                </a:solidFill>
              </a:defRPr>
            </a:lvl5pPr>
            <a:lvl6pPr marL="2743200" lvl="5" indent="-228600" algn="l">
              <a:lnSpc>
                <a:spcPct val="100000"/>
              </a:lnSpc>
              <a:spcBef>
                <a:spcPts val="280"/>
              </a:spcBef>
              <a:spcAft>
                <a:spcPts val="0"/>
              </a:spcAft>
              <a:buSzPts val="1400"/>
              <a:buNone/>
              <a:defRPr sz="1400">
                <a:solidFill>
                  <a:schemeClr val="lt1"/>
                </a:solidFill>
              </a:defRPr>
            </a:lvl6pPr>
            <a:lvl7pPr marL="3200400" lvl="6" indent="-228600" algn="l">
              <a:lnSpc>
                <a:spcPct val="100000"/>
              </a:lnSpc>
              <a:spcBef>
                <a:spcPts val="280"/>
              </a:spcBef>
              <a:spcAft>
                <a:spcPts val="0"/>
              </a:spcAft>
              <a:buSzPts val="1400"/>
              <a:buNone/>
              <a:defRPr sz="1400">
                <a:solidFill>
                  <a:schemeClr val="lt1"/>
                </a:solidFill>
              </a:defRPr>
            </a:lvl7pPr>
            <a:lvl8pPr marL="3657600" lvl="7" indent="-228600" algn="l">
              <a:lnSpc>
                <a:spcPct val="100000"/>
              </a:lnSpc>
              <a:spcBef>
                <a:spcPts val="280"/>
              </a:spcBef>
              <a:spcAft>
                <a:spcPts val="0"/>
              </a:spcAft>
              <a:buSzPts val="1400"/>
              <a:buNone/>
              <a:defRPr sz="1400">
                <a:solidFill>
                  <a:schemeClr val="lt1"/>
                </a:solidFill>
              </a:defRPr>
            </a:lvl8pPr>
            <a:lvl9pPr marL="4114800" lvl="8" indent="-228600" algn="l">
              <a:lnSpc>
                <a:spcPct val="100000"/>
              </a:lnSpc>
              <a:spcBef>
                <a:spcPts val="280"/>
              </a:spcBef>
              <a:spcAft>
                <a:spcPts val="0"/>
              </a:spcAft>
              <a:buSzPts val="1400"/>
              <a:buNone/>
              <a:defRPr sz="1400">
                <a:solidFill>
                  <a:schemeClr val="lt1"/>
                </a:solidFill>
              </a:defRPr>
            </a:lvl9pPr>
          </a:lstStyle>
          <a:p>
            <a:endParaRPr/>
          </a:p>
        </p:txBody>
      </p:sp>
      <p:sp>
        <p:nvSpPr>
          <p:cNvPr id="54" name="Google Shape;54;p7"/>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57" name="Google Shape;57;p7"/>
          <p:cNvCxnSpPr/>
          <p:nvPr/>
        </p:nvCxnSpPr>
        <p:spPr>
          <a:xfrm>
            <a:off x="731520" y="4599433"/>
            <a:ext cx="7848600" cy="1588"/>
          </a:xfrm>
          <a:prstGeom prst="straightConnector1">
            <a:avLst/>
          </a:prstGeom>
          <a:noFill/>
          <a:ln w="19050" cap="flat" cmpd="sng">
            <a:solidFill>
              <a:schemeClr val="lt2"/>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8"/>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8"/>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57200" y="792080"/>
            <a:ext cx="2139696" cy="1261872"/>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chemeClr val="dk2"/>
              </a:buClr>
              <a:buSzPts val="2400"/>
              <a:buFont typeface="Calibri"/>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9"/>
          <p:cNvSpPr txBox="1">
            <a:spLocks noGrp="1"/>
          </p:cNvSpPr>
          <p:nvPr>
            <p:ph type="body" idx="1"/>
          </p:nvPr>
        </p:nvSpPr>
        <p:spPr>
          <a:xfrm>
            <a:off x="2971800" y="792080"/>
            <a:ext cx="5715000" cy="5577840"/>
          </a:xfrm>
          <a:prstGeom prst="rect">
            <a:avLst/>
          </a:prstGeom>
          <a:noFill/>
          <a:ln>
            <a:noFill/>
          </a:ln>
        </p:spPr>
        <p:txBody>
          <a:bodyPr spcFirstLastPara="1" wrap="square" lIns="91425" tIns="45700" rIns="91425" bIns="45700" anchor="t" anchorCtr="0"/>
          <a:lstStyle>
            <a:lvl1pPr marL="457200" lvl="0" indent="-401320" algn="l">
              <a:lnSpc>
                <a:spcPct val="100000"/>
              </a:lnSpc>
              <a:spcBef>
                <a:spcPts val="640"/>
              </a:spcBef>
              <a:spcAft>
                <a:spcPts val="0"/>
              </a:spcAft>
              <a:buSzPts val="2720"/>
              <a:buChar char="•"/>
              <a:defRPr sz="3200"/>
            </a:lvl1pPr>
            <a:lvl2pPr marL="914400" lvl="1" indent="-379730" algn="l">
              <a:lnSpc>
                <a:spcPct val="100000"/>
              </a:lnSpc>
              <a:spcBef>
                <a:spcPts val="560"/>
              </a:spcBef>
              <a:spcAft>
                <a:spcPts val="0"/>
              </a:spcAft>
              <a:buSzPts val="2380"/>
              <a:buChar char="•"/>
              <a:defRPr sz="2800"/>
            </a:lvl2pPr>
            <a:lvl3pPr marL="1371600" lvl="2" indent="-365760" algn="l">
              <a:lnSpc>
                <a:spcPct val="100000"/>
              </a:lnSpc>
              <a:spcBef>
                <a:spcPts val="480"/>
              </a:spcBef>
              <a:spcAft>
                <a:spcPts val="0"/>
              </a:spcAft>
              <a:buSzPts val="2160"/>
              <a:buChar char="•"/>
              <a:defRPr sz="2400"/>
            </a:lvl3pPr>
            <a:lvl4pPr marL="1828800" lvl="3" indent="-355600" algn="l">
              <a:lnSpc>
                <a:spcPct val="100000"/>
              </a:lnSpc>
              <a:spcBef>
                <a:spcPts val="400"/>
              </a:spcBef>
              <a:spcAft>
                <a:spcPts val="0"/>
              </a:spcAft>
              <a:buSzPts val="2000"/>
              <a:buChar char="•"/>
              <a:defRPr sz="2000"/>
            </a:lvl4pPr>
            <a:lvl5pPr marL="2286000" lvl="4" indent="-355600" algn="l">
              <a:lnSpc>
                <a:spcPct val="100000"/>
              </a:lnSpc>
              <a:spcBef>
                <a:spcPts val="400"/>
              </a:spcBef>
              <a:spcAft>
                <a:spcPts val="0"/>
              </a:spcAft>
              <a:buSzPts val="2000"/>
              <a:buChar char="•"/>
              <a:defRPr sz="2000"/>
            </a:lvl5pPr>
            <a:lvl6pPr marL="2743200" lvl="5" indent="-355600" algn="l">
              <a:lnSpc>
                <a:spcPct val="100000"/>
              </a:lnSpc>
              <a:spcBef>
                <a:spcPts val="400"/>
              </a:spcBef>
              <a:spcAft>
                <a:spcPts val="0"/>
              </a:spcAft>
              <a:buSzPts val="2000"/>
              <a:buChar char="•"/>
              <a:defRPr sz="2000"/>
            </a:lvl6pPr>
            <a:lvl7pPr marL="3200400" lvl="6" indent="-355600" algn="l">
              <a:lnSpc>
                <a:spcPct val="100000"/>
              </a:lnSpc>
              <a:spcBef>
                <a:spcPts val="400"/>
              </a:spcBef>
              <a:spcAft>
                <a:spcPts val="0"/>
              </a:spcAft>
              <a:buSzPts val="2000"/>
              <a:buChar char="•"/>
              <a:defRPr sz="2000"/>
            </a:lvl7pPr>
            <a:lvl8pPr marL="3657600" lvl="7" indent="-355600" algn="l">
              <a:lnSpc>
                <a:spcPct val="100000"/>
              </a:lnSpc>
              <a:spcBef>
                <a:spcPts val="400"/>
              </a:spcBef>
              <a:spcAft>
                <a:spcPts val="0"/>
              </a:spcAft>
              <a:buSzPts val="2000"/>
              <a:buChar char="•"/>
              <a:defRPr sz="2000"/>
            </a:lvl8pPr>
            <a:lvl9pPr marL="4114800" lvl="8" indent="-355600" algn="l">
              <a:lnSpc>
                <a:spcPct val="100000"/>
              </a:lnSpc>
              <a:spcBef>
                <a:spcPts val="400"/>
              </a:spcBef>
              <a:spcAft>
                <a:spcPts val="0"/>
              </a:spcAft>
              <a:buSzPts val="2000"/>
              <a:buChar char="•"/>
              <a:defRPr sz="2000"/>
            </a:lvl9pPr>
          </a:lstStyle>
          <a:p>
            <a:endParaRPr/>
          </a:p>
        </p:txBody>
      </p:sp>
      <p:sp>
        <p:nvSpPr>
          <p:cNvPr id="66" name="Google Shape;66;p9"/>
          <p:cNvSpPr txBox="1">
            <a:spLocks noGrp="1"/>
          </p:cNvSpPr>
          <p:nvPr>
            <p:ph type="body" idx="2"/>
          </p:nvPr>
        </p:nvSpPr>
        <p:spPr>
          <a:xfrm>
            <a:off x="457201" y="2130554"/>
            <a:ext cx="2139696" cy="4243615"/>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280"/>
              </a:spcBef>
              <a:spcAft>
                <a:spcPts val="0"/>
              </a:spcAft>
              <a:buSzPts val="1190"/>
              <a:buNone/>
              <a:defRPr sz="1400"/>
            </a:lvl1pPr>
            <a:lvl2pPr marL="914400" lvl="1" indent="-228600" algn="l">
              <a:lnSpc>
                <a:spcPct val="100000"/>
              </a:lnSpc>
              <a:spcBef>
                <a:spcPts val="240"/>
              </a:spcBef>
              <a:spcAft>
                <a:spcPts val="0"/>
              </a:spcAft>
              <a:buSzPts val="1020"/>
              <a:buNone/>
              <a:defRPr sz="1200"/>
            </a:lvl2pPr>
            <a:lvl3pPr marL="1371600" lvl="2" indent="-228600" algn="l">
              <a:lnSpc>
                <a:spcPct val="100000"/>
              </a:lnSpc>
              <a:spcBef>
                <a:spcPts val="200"/>
              </a:spcBef>
              <a:spcAft>
                <a:spcPts val="0"/>
              </a:spcAft>
              <a:buSzPts val="9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SzPts val="900"/>
              <a:buNone/>
              <a:defRPr sz="900"/>
            </a:lvl6pPr>
            <a:lvl7pPr marL="3200400" lvl="6" indent="-228600" algn="l">
              <a:lnSpc>
                <a:spcPct val="100000"/>
              </a:lnSpc>
              <a:spcBef>
                <a:spcPts val="180"/>
              </a:spcBef>
              <a:spcAft>
                <a:spcPts val="0"/>
              </a:spcAft>
              <a:buSzPts val="900"/>
              <a:buNone/>
              <a:defRPr sz="900"/>
            </a:lvl7pPr>
            <a:lvl8pPr marL="3657600" lvl="7" indent="-228600" algn="l">
              <a:lnSpc>
                <a:spcPct val="100000"/>
              </a:lnSpc>
              <a:spcBef>
                <a:spcPts val="180"/>
              </a:spcBef>
              <a:spcAft>
                <a:spcPts val="0"/>
              </a:spcAft>
              <a:buSzPts val="900"/>
              <a:buNone/>
              <a:defRPr sz="900"/>
            </a:lvl8pPr>
            <a:lvl9pPr marL="4114800" lvl="8" indent="-228600" algn="l">
              <a:lnSpc>
                <a:spcPct val="100000"/>
              </a:lnSpc>
              <a:spcBef>
                <a:spcPts val="180"/>
              </a:spcBef>
              <a:spcAft>
                <a:spcPts val="0"/>
              </a:spcAft>
              <a:buSzPts val="900"/>
              <a:buNone/>
              <a:defRPr sz="900"/>
            </a:lvl9pPr>
          </a:lstStyle>
          <a:p>
            <a:endParaRPr/>
          </a:p>
        </p:txBody>
      </p:sp>
      <p:sp>
        <p:nvSpPr>
          <p:cNvPr id="67" name="Google Shape;67;p9"/>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9"/>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9"/>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cxnSp>
        <p:nvCxnSpPr>
          <p:cNvPr id="70" name="Google Shape;70;p9"/>
          <p:cNvCxnSpPr/>
          <p:nvPr/>
        </p:nvCxnSpPr>
        <p:spPr>
          <a:xfrm rot="5400000">
            <a:off x="-13116" y="3580206"/>
            <a:ext cx="5577840" cy="1588"/>
          </a:xfrm>
          <a:prstGeom prst="straightConnector1">
            <a:avLst/>
          </a:prstGeom>
          <a:noFill/>
          <a:ln w="19050" cap="flat" cmpd="sng">
            <a:solidFill>
              <a:schemeClr val="dk2"/>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10"/>
          <p:cNvSpPr txBox="1">
            <a:spLocks noGrp="1"/>
          </p:cNvSpPr>
          <p:nvPr>
            <p:ph type="title"/>
          </p:nvPr>
        </p:nvSpPr>
        <p:spPr>
          <a:xfrm>
            <a:off x="457200" y="792480"/>
            <a:ext cx="2142680" cy="1264920"/>
          </a:xfrm>
          <a:prstGeom prst="rect">
            <a:avLst/>
          </a:prstGeom>
          <a:noFill/>
          <a:ln>
            <a:noFill/>
          </a:ln>
        </p:spPr>
        <p:txBody>
          <a:bodyPr spcFirstLastPara="1" wrap="square" lIns="91425" tIns="45700" rIns="91425" bIns="45700" anchor="b" anchorCtr="0"/>
          <a:lstStyle>
            <a:lvl1pPr lvl="0" algn="l">
              <a:lnSpc>
                <a:spcPct val="100000"/>
              </a:lnSpc>
              <a:spcBef>
                <a:spcPts val="0"/>
              </a:spcBef>
              <a:spcAft>
                <a:spcPts val="0"/>
              </a:spcAft>
              <a:buClr>
                <a:schemeClr val="dk2"/>
              </a:buClr>
              <a:buSzPts val="2400"/>
              <a:buFont typeface="Calibri"/>
              <a:buNone/>
              <a:defRPr sz="24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0"/>
          <p:cNvSpPr>
            <a:spLocks noGrp="1"/>
          </p:cNvSpPr>
          <p:nvPr>
            <p:ph type="pic" idx="2"/>
          </p:nvPr>
        </p:nvSpPr>
        <p:spPr>
          <a:xfrm>
            <a:off x="2858610" y="838201"/>
            <a:ext cx="5904390" cy="5500456"/>
          </a:xfrm>
          <a:prstGeom prst="rect">
            <a:avLst/>
          </a:prstGeom>
          <a:solidFill>
            <a:schemeClr val="lt2"/>
          </a:solidFill>
          <a:ln w="76200" cap="flat" cmpd="sng">
            <a:solidFill>
              <a:srgbClr val="FFFFFF"/>
            </a:solidFill>
            <a:prstDash val="solid"/>
            <a:miter lim="800000"/>
            <a:headEnd type="none" w="sm" len="sm"/>
            <a:tailEnd type="none" w="sm" len="sm"/>
          </a:ln>
          <a:effectLst>
            <a:outerShdw blurRad="50800" dist="12700" dir="5400000" algn="t" rotWithShape="0">
              <a:srgbClr val="000000">
                <a:alpha val="57254"/>
              </a:srgbClr>
            </a:outerShdw>
          </a:effectLst>
        </p:spPr>
        <p:txBody>
          <a:bodyPr spcFirstLastPara="1" wrap="square" lIns="91425" tIns="45700" rIns="91425" bIns="45700" anchor="t" anchorCtr="0"/>
          <a:lstStyle>
            <a:lvl1pPr marR="0" lvl="0" algn="l" rtl="0">
              <a:lnSpc>
                <a:spcPct val="100000"/>
              </a:lnSpc>
              <a:spcBef>
                <a:spcPts val="640"/>
              </a:spcBef>
              <a:spcAft>
                <a:spcPts val="0"/>
              </a:spcAft>
              <a:buClr>
                <a:schemeClr val="accent1"/>
              </a:buClr>
              <a:buSzPts val="272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accent1"/>
              </a:buClr>
              <a:buSzPts val="238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accent1"/>
              </a:buClr>
              <a:buSzPts val="216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accent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accent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accent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accent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accent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accent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4" name="Google Shape;74;p10"/>
          <p:cNvSpPr txBox="1">
            <a:spLocks noGrp="1"/>
          </p:cNvSpPr>
          <p:nvPr>
            <p:ph type="body" idx="1"/>
          </p:nvPr>
        </p:nvSpPr>
        <p:spPr>
          <a:xfrm>
            <a:off x="457200" y="2133600"/>
            <a:ext cx="2139696" cy="4242816"/>
          </a:xfrm>
          <a:prstGeom prst="rect">
            <a:avLst/>
          </a:prstGeom>
          <a:noFill/>
          <a:ln>
            <a:noFill/>
          </a:ln>
        </p:spPr>
        <p:txBody>
          <a:bodyPr spcFirstLastPara="1" wrap="square" lIns="91425" tIns="45700" rIns="91425" bIns="45700" anchor="t" anchorCtr="0"/>
          <a:lstStyle>
            <a:lvl1pPr marL="457200" lvl="0" indent="-228600" algn="l">
              <a:lnSpc>
                <a:spcPct val="100000"/>
              </a:lnSpc>
              <a:spcBef>
                <a:spcPts val="280"/>
              </a:spcBef>
              <a:spcAft>
                <a:spcPts val="0"/>
              </a:spcAft>
              <a:buSzPts val="1190"/>
              <a:buNone/>
              <a:defRPr sz="1400"/>
            </a:lvl1pPr>
            <a:lvl2pPr marL="914400" lvl="1" indent="-228600" algn="l">
              <a:lnSpc>
                <a:spcPct val="100000"/>
              </a:lnSpc>
              <a:spcBef>
                <a:spcPts val="240"/>
              </a:spcBef>
              <a:spcAft>
                <a:spcPts val="0"/>
              </a:spcAft>
              <a:buSzPts val="1020"/>
              <a:buNone/>
              <a:defRPr sz="1200"/>
            </a:lvl2pPr>
            <a:lvl3pPr marL="1371600" lvl="2" indent="-228600" algn="l">
              <a:lnSpc>
                <a:spcPct val="100000"/>
              </a:lnSpc>
              <a:spcBef>
                <a:spcPts val="200"/>
              </a:spcBef>
              <a:spcAft>
                <a:spcPts val="0"/>
              </a:spcAft>
              <a:buSzPts val="900"/>
              <a:buNone/>
              <a:defRPr sz="1000"/>
            </a:lvl3pPr>
            <a:lvl4pPr marL="1828800" lvl="3" indent="-228600" algn="l">
              <a:lnSpc>
                <a:spcPct val="100000"/>
              </a:lnSpc>
              <a:spcBef>
                <a:spcPts val="180"/>
              </a:spcBef>
              <a:spcAft>
                <a:spcPts val="0"/>
              </a:spcAft>
              <a:buSzPts val="900"/>
              <a:buNone/>
              <a:defRPr sz="900"/>
            </a:lvl4pPr>
            <a:lvl5pPr marL="2286000" lvl="4" indent="-228600" algn="l">
              <a:lnSpc>
                <a:spcPct val="100000"/>
              </a:lnSpc>
              <a:spcBef>
                <a:spcPts val="180"/>
              </a:spcBef>
              <a:spcAft>
                <a:spcPts val="0"/>
              </a:spcAft>
              <a:buSzPts val="900"/>
              <a:buNone/>
              <a:defRPr sz="900"/>
            </a:lvl5pPr>
            <a:lvl6pPr marL="2743200" lvl="5" indent="-228600" algn="l">
              <a:lnSpc>
                <a:spcPct val="100000"/>
              </a:lnSpc>
              <a:spcBef>
                <a:spcPts val="180"/>
              </a:spcBef>
              <a:spcAft>
                <a:spcPts val="0"/>
              </a:spcAft>
              <a:buSzPts val="900"/>
              <a:buNone/>
              <a:defRPr sz="900"/>
            </a:lvl6pPr>
            <a:lvl7pPr marL="3200400" lvl="6" indent="-228600" algn="l">
              <a:lnSpc>
                <a:spcPct val="100000"/>
              </a:lnSpc>
              <a:spcBef>
                <a:spcPts val="180"/>
              </a:spcBef>
              <a:spcAft>
                <a:spcPts val="0"/>
              </a:spcAft>
              <a:buSzPts val="900"/>
              <a:buNone/>
              <a:defRPr sz="900"/>
            </a:lvl7pPr>
            <a:lvl8pPr marL="3657600" lvl="7" indent="-228600" algn="l">
              <a:lnSpc>
                <a:spcPct val="100000"/>
              </a:lnSpc>
              <a:spcBef>
                <a:spcPts val="180"/>
              </a:spcBef>
              <a:spcAft>
                <a:spcPts val="0"/>
              </a:spcAft>
              <a:buSzPts val="900"/>
              <a:buNone/>
              <a:defRPr sz="900"/>
            </a:lvl8pPr>
            <a:lvl9pPr marL="4114800" lvl="8" indent="-228600" algn="l">
              <a:lnSpc>
                <a:spcPct val="100000"/>
              </a:lnSpc>
              <a:spcBef>
                <a:spcPts val="180"/>
              </a:spcBef>
              <a:spcAft>
                <a:spcPts val="0"/>
              </a:spcAft>
              <a:buSzPts val="900"/>
              <a:buNone/>
              <a:defRPr sz="900"/>
            </a:lvl9pPr>
          </a:lstStyle>
          <a:p>
            <a:endParaRPr/>
          </a:p>
        </p:txBody>
      </p:sp>
      <p:sp>
        <p:nvSpPr>
          <p:cNvPr id="75" name="Google Shape;75;p10"/>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0"/>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0"/>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220787"/>
            <a:ext cx="9144000" cy="22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 name="Google Shape;11;p1"/>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dk2"/>
              </a:buClr>
              <a:buSzPts val="4000"/>
              <a:buFont typeface="Calibri"/>
              <a:buNone/>
              <a:defRPr sz="40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lstStyle>
            <a:lvl1pPr marL="457200" marR="0" lvl="0" indent="-358140" algn="l" rtl="0">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Calibri"/>
                <a:ea typeface="Calibri"/>
                <a:cs typeface="Calibri"/>
                <a:sym typeface="Calibri"/>
              </a:defRPr>
            </a:lvl1pPr>
            <a:lvl2pPr marL="914400" marR="0" lvl="1" indent="-336550" algn="l" rtl="0">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Calibri"/>
                <a:ea typeface="Calibri"/>
                <a:cs typeface="Calibri"/>
                <a:sym typeface="Calibri"/>
              </a:defRPr>
            </a:lvl2pPr>
            <a:lvl3pPr marL="1371600" marR="0" lvl="2" indent="-331469" algn="l" rtl="0">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13" name="Google Shape;13;p1"/>
          <p:cNvSpPr/>
          <p:nvPr/>
        </p:nvSpPr>
        <p:spPr>
          <a:xfrm>
            <a:off x="0" y="0"/>
            <a:ext cx="9144000" cy="36576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1"/>
          <p:cNvSpPr txBox="1">
            <a:spLocks noGrp="1"/>
          </p:cNvSpPr>
          <p:nvPr>
            <p:ph type="dt" idx="10"/>
          </p:nvPr>
        </p:nvSpPr>
        <p:spPr>
          <a:xfrm>
            <a:off x="457200" y="18288"/>
            <a:ext cx="2895600" cy="329184"/>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
          <p:cNvSpPr txBox="1">
            <a:spLocks noGrp="1"/>
          </p:cNvSpPr>
          <p:nvPr>
            <p:ph type="ftr" idx="11"/>
          </p:nvPr>
        </p:nvSpPr>
        <p:spPr>
          <a:xfrm>
            <a:off x="3429000" y="18288"/>
            <a:ext cx="4114800" cy="329184"/>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p13"/>
          <p:cNvSpPr/>
          <p:nvPr/>
        </p:nvSpPr>
        <p:spPr>
          <a:xfrm>
            <a:off x="0" y="220787"/>
            <a:ext cx="9144000" cy="2286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13"/>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chemeClr val="dk2"/>
              </a:buClr>
              <a:buSzPts val="4000"/>
              <a:buFont typeface="Calibri"/>
              <a:buNone/>
              <a:defRPr sz="40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 name="Google Shape;93;p13"/>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lstStyle>
            <a:lvl1pPr marL="457200" marR="0" lvl="0" indent="-358140" algn="l" rtl="0">
              <a:lnSpc>
                <a:spcPct val="100000"/>
              </a:lnSpc>
              <a:spcBef>
                <a:spcPts val="480"/>
              </a:spcBef>
              <a:spcAft>
                <a:spcPts val="0"/>
              </a:spcAft>
              <a:buClr>
                <a:schemeClr val="accent1"/>
              </a:buClr>
              <a:buSzPts val="2040"/>
              <a:buFont typeface="Arial"/>
              <a:buChar char="•"/>
              <a:defRPr sz="2400" b="0" i="0" u="none" strike="noStrike" cap="none">
                <a:solidFill>
                  <a:schemeClr val="dk1"/>
                </a:solidFill>
                <a:latin typeface="Calibri"/>
                <a:ea typeface="Calibri"/>
                <a:cs typeface="Calibri"/>
                <a:sym typeface="Calibri"/>
              </a:defRPr>
            </a:lvl1pPr>
            <a:lvl2pPr marL="914400" marR="0" lvl="1" indent="-336550" algn="l" rtl="0">
              <a:lnSpc>
                <a:spcPct val="100000"/>
              </a:lnSpc>
              <a:spcBef>
                <a:spcPts val="400"/>
              </a:spcBef>
              <a:spcAft>
                <a:spcPts val="0"/>
              </a:spcAft>
              <a:buClr>
                <a:schemeClr val="accent1"/>
              </a:buClr>
              <a:buSzPts val="1700"/>
              <a:buFont typeface="Arial"/>
              <a:buChar char="•"/>
              <a:defRPr sz="2000" b="0" i="0" u="none" strike="noStrike" cap="none">
                <a:solidFill>
                  <a:schemeClr val="dk1"/>
                </a:solidFill>
                <a:latin typeface="Calibri"/>
                <a:ea typeface="Calibri"/>
                <a:cs typeface="Calibri"/>
                <a:sym typeface="Calibri"/>
              </a:defRPr>
            </a:lvl2pPr>
            <a:lvl3pPr marL="1371600" marR="0" lvl="2" indent="-331469" algn="l" rtl="0">
              <a:lnSpc>
                <a:spcPct val="100000"/>
              </a:lnSpc>
              <a:spcBef>
                <a:spcPts val="360"/>
              </a:spcBef>
              <a:spcAft>
                <a:spcPts val="0"/>
              </a:spcAft>
              <a:buClr>
                <a:schemeClr val="accent1"/>
              </a:buClr>
              <a:buSzPts val="162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accent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17500" algn="l" rtl="0">
              <a:lnSpc>
                <a:spcPct val="100000"/>
              </a:lnSpc>
              <a:spcBef>
                <a:spcPts val="280"/>
              </a:spcBef>
              <a:spcAft>
                <a:spcPts val="0"/>
              </a:spcAft>
              <a:buClr>
                <a:schemeClr val="accent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lnSpc>
                <a:spcPct val="100000"/>
              </a:lnSpc>
              <a:spcBef>
                <a:spcPts val="260"/>
              </a:spcBef>
              <a:spcAft>
                <a:spcPts val="0"/>
              </a:spcAft>
              <a:buClr>
                <a:schemeClr val="accent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94" name="Google Shape;94;p13"/>
          <p:cNvSpPr/>
          <p:nvPr/>
        </p:nvSpPr>
        <p:spPr>
          <a:xfrm>
            <a:off x="0" y="0"/>
            <a:ext cx="9144000" cy="3657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13"/>
          <p:cNvSpPr txBox="1">
            <a:spLocks noGrp="1"/>
          </p:cNvSpPr>
          <p:nvPr>
            <p:ph type="dt" idx="10"/>
          </p:nvPr>
        </p:nvSpPr>
        <p:spPr>
          <a:xfrm>
            <a:off x="457200" y="18288"/>
            <a:ext cx="2895600" cy="329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6" name="Google Shape;96;p13"/>
          <p:cNvSpPr txBox="1">
            <a:spLocks noGrp="1"/>
          </p:cNvSpPr>
          <p:nvPr>
            <p:ph type="ftr" idx="11"/>
          </p:nvPr>
        </p:nvSpPr>
        <p:spPr>
          <a:xfrm>
            <a:off x="3429000" y="18288"/>
            <a:ext cx="4114800" cy="329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7" name="Google Shape;97;p13"/>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inyurl.com/CCC-GP201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hyperlink" Target="https://www.asccc.org/guided-pathways"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jfforg-prod-prime.s3.amazonaws.com/media/documents/Beyond-Academic-Readiness_020217.pdf"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hyperlink" Target="https://jfforg-prod-prime.s3.amazonaws.com/media/documents/Using_Data_to_Support_Success_-112816.pdf"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jp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hyperlink" Target="https://tinyurl.com/CCC-GP2018" TargetMode="External"/><Relationship Id="rId7" Type="http://schemas.openxmlformats.org/officeDocument/2006/relationships/hyperlink" Target="https://jfforg-prod-prime.s3.amazonaws.com/media/documents/Using_Data_to_Support_Success_-112816.pdf"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s://jfforg-prod-prime.s3.amazonaws.com/media/documents/Beyond-Academic-Readiness_020217.pdf" TargetMode="External"/><Relationship Id="rId5" Type="http://schemas.openxmlformats.org/officeDocument/2006/relationships/hyperlink" Target="https://www.jff.org/resources/building-student-momentum-high-school-college/" TargetMode="External"/><Relationship Id="rId4" Type="http://schemas.openxmlformats.org/officeDocument/2006/relationships/hyperlink" Target="https://www.asccc.org/guided-pathway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hyperlink" Target="https://www.calpassplus.org/Home"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hyperlink" Target="https://www.jff.org/resources/building-student-momentum-high-school-college/"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5"/>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71C0"/>
              </a:buClr>
              <a:buSzPts val="3600"/>
              <a:buFont typeface="Calibri"/>
              <a:buNone/>
            </a:pPr>
            <a:r>
              <a:rPr lang="en-US" sz="3600" b="1">
                <a:solidFill>
                  <a:srgbClr val="0071C0"/>
                </a:solidFill>
              </a:rPr>
              <a:t>Housekeeping and ASCCC Resources</a:t>
            </a:r>
            <a:endParaRPr/>
          </a:p>
        </p:txBody>
      </p:sp>
      <p:sp>
        <p:nvSpPr>
          <p:cNvPr id="177" name="Google Shape;177;p25"/>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2380"/>
              <a:buNone/>
            </a:pPr>
            <a:r>
              <a:rPr lang="en-US" sz="2800">
                <a:latin typeface="Calibri"/>
                <a:ea typeface="Calibri"/>
                <a:cs typeface="Calibri"/>
                <a:sym typeface="Calibri"/>
              </a:rPr>
              <a:t>ASCCC GP Canvas -</a:t>
            </a:r>
            <a:r>
              <a:rPr lang="en-US" sz="2800">
                <a:solidFill>
                  <a:schemeClr val="hlink"/>
                </a:solidFill>
                <a:uFill>
                  <a:noFill/>
                </a:uFill>
                <a:latin typeface="Calibri"/>
                <a:ea typeface="Calibri"/>
                <a:cs typeface="Calibri"/>
                <a:sym typeface="Calibri"/>
                <a:hlinkClick r:id="rId3"/>
              </a:rPr>
              <a:t> </a:t>
            </a:r>
            <a:r>
              <a:rPr lang="en-US" sz="2800" u="sng">
                <a:solidFill>
                  <a:schemeClr val="hlink"/>
                </a:solidFill>
                <a:latin typeface="Calibri"/>
                <a:ea typeface="Calibri"/>
                <a:cs typeface="Calibri"/>
                <a:sym typeface="Calibri"/>
                <a:hlinkClick r:id="rId3"/>
              </a:rPr>
              <a:t>https://tinyurl.com/CCC-GP2018</a:t>
            </a:r>
            <a:endParaRPr/>
          </a:p>
          <a:p>
            <a:pPr marL="0" lvl="0" indent="0" algn="ctr" rtl="0">
              <a:lnSpc>
                <a:spcPct val="115000"/>
              </a:lnSpc>
              <a:spcBef>
                <a:spcPts val="0"/>
              </a:spcBef>
              <a:spcAft>
                <a:spcPts val="0"/>
              </a:spcAft>
              <a:buClr>
                <a:schemeClr val="dk1"/>
              </a:buClr>
              <a:buSzPts val="1100"/>
              <a:buNone/>
            </a:pPr>
            <a:endParaRPr sz="2800" u="sng">
              <a:solidFill>
                <a:schemeClr val="hlink"/>
              </a:solidFill>
              <a:latin typeface="Calibri"/>
              <a:ea typeface="Calibri"/>
              <a:cs typeface="Calibri"/>
              <a:sym typeface="Calibri"/>
              <a:hlinkClick r:id="rId3"/>
            </a:endParaRPr>
          </a:p>
          <a:p>
            <a:pPr marL="0" lvl="0" indent="0" algn="ctr" rtl="0">
              <a:lnSpc>
                <a:spcPct val="115000"/>
              </a:lnSpc>
              <a:spcBef>
                <a:spcPts val="0"/>
              </a:spcBef>
              <a:spcAft>
                <a:spcPts val="0"/>
              </a:spcAft>
              <a:buClr>
                <a:schemeClr val="dk1"/>
              </a:buClr>
              <a:buSzPts val="1100"/>
              <a:buNone/>
            </a:pPr>
            <a:r>
              <a:rPr lang="en-US" sz="2800">
                <a:latin typeface="Calibri"/>
                <a:ea typeface="Calibri"/>
                <a:cs typeface="Calibri"/>
                <a:sym typeface="Calibri"/>
              </a:rPr>
              <a:t>ASCCC Guided Pathways RESOURCES</a:t>
            </a:r>
            <a:r>
              <a:rPr lang="en-US" sz="2800">
                <a:solidFill>
                  <a:schemeClr val="hlink"/>
                </a:solidFill>
                <a:uFill>
                  <a:noFill/>
                </a:uFill>
                <a:latin typeface="Calibri"/>
                <a:ea typeface="Calibri"/>
                <a:cs typeface="Calibri"/>
                <a:sym typeface="Calibri"/>
                <a:hlinkClick r:id="rId4"/>
              </a:rPr>
              <a:t> </a:t>
            </a:r>
            <a:r>
              <a:rPr lang="en-US" sz="2800" u="sng">
                <a:solidFill>
                  <a:schemeClr val="hlink"/>
                </a:solidFill>
                <a:latin typeface="Calibri"/>
                <a:ea typeface="Calibri"/>
                <a:cs typeface="Calibri"/>
                <a:sym typeface="Calibri"/>
                <a:hlinkClick r:id="rId4"/>
              </a:rPr>
              <a:t>https://www.asccc.org/guided-pathways</a:t>
            </a:r>
            <a:endParaRPr sz="2800" u="sng">
              <a:solidFill>
                <a:schemeClr val="hlink"/>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sz="2800" u="sng">
              <a:solidFill>
                <a:schemeClr val="hlink"/>
              </a:solidFill>
              <a:latin typeface="Calibri"/>
              <a:ea typeface="Calibri"/>
              <a:cs typeface="Calibri"/>
              <a:sym typeface="Calibri"/>
            </a:endParaRPr>
          </a:p>
          <a:p>
            <a:pPr marL="0" lvl="0" indent="0" algn="ctr" rtl="0">
              <a:lnSpc>
                <a:spcPct val="100000"/>
              </a:lnSpc>
              <a:spcBef>
                <a:spcPts val="0"/>
              </a:spcBef>
              <a:spcAft>
                <a:spcPts val="0"/>
              </a:spcAft>
              <a:buSzPts val="3600"/>
              <a:buNone/>
            </a:pPr>
            <a:r>
              <a:rPr lang="en-US" sz="3200"/>
              <a:t>Welcome! We’ll be with you shortly</a:t>
            </a:r>
            <a:endParaRPr sz="3200"/>
          </a:p>
          <a:p>
            <a:pPr marL="0" lvl="0" indent="0" algn="ctr" rtl="0">
              <a:lnSpc>
                <a:spcPct val="100000"/>
              </a:lnSpc>
              <a:spcBef>
                <a:spcPts val="0"/>
              </a:spcBef>
              <a:spcAft>
                <a:spcPts val="0"/>
              </a:spcAft>
              <a:buSzPts val="3600"/>
              <a:buNone/>
            </a:pPr>
            <a:r>
              <a:rPr lang="en-US" sz="3200"/>
              <a:t>The chat will be used for questions and input</a:t>
            </a:r>
            <a:endParaRPr sz="3200"/>
          </a:p>
          <a:p>
            <a:pPr marL="0" lvl="0" indent="0" algn="ctr" rtl="0">
              <a:lnSpc>
                <a:spcPct val="100000"/>
              </a:lnSpc>
              <a:spcBef>
                <a:spcPts val="0"/>
              </a:spcBef>
              <a:spcAft>
                <a:spcPts val="0"/>
              </a:spcAft>
              <a:buSzPts val="3600"/>
              <a:buNone/>
            </a:pPr>
            <a:r>
              <a:rPr lang="en-US" sz="3200"/>
              <a:t>All attendees will be muted</a:t>
            </a:r>
            <a:endParaRPr/>
          </a:p>
        </p:txBody>
      </p:sp>
      <p:sp>
        <p:nvSpPr>
          <p:cNvPr id="178" name="Google Shape;178;p25"/>
          <p:cNvSpPr txBox="1">
            <a:spLocks noGrp="1"/>
          </p:cNvSpPr>
          <p:nvPr>
            <p:ph type="sldNum" idx="12"/>
          </p:nvPr>
        </p:nvSpPr>
        <p:spPr>
          <a:xfrm>
            <a:off x="7620000" y="18288"/>
            <a:ext cx="1066725" cy="329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1</a:t>
            </a:fld>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0925" y="5777552"/>
            <a:ext cx="2593074" cy="10804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4"/>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Research: Guided Pathways and High Schools* </a:t>
            </a:r>
            <a:endParaRPr/>
          </a:p>
        </p:txBody>
      </p:sp>
      <p:sp>
        <p:nvSpPr>
          <p:cNvPr id="264" name="Google Shape;264;p34"/>
          <p:cNvSpPr txBox="1">
            <a:spLocks noGrp="1"/>
          </p:cNvSpPr>
          <p:nvPr>
            <p:ph type="body" idx="1"/>
          </p:nvPr>
        </p:nvSpPr>
        <p:spPr>
          <a:xfrm>
            <a:off x="457200" y="1824225"/>
            <a:ext cx="8601300" cy="4652700"/>
          </a:xfrm>
          <a:prstGeom prst="rect">
            <a:avLst/>
          </a:prstGeom>
        </p:spPr>
        <p:txBody>
          <a:bodyPr spcFirstLastPara="1" wrap="square" lIns="91425" tIns="45700" rIns="91425" bIns="45700" anchor="t" anchorCtr="0">
            <a:noAutofit/>
          </a:bodyPr>
          <a:lstStyle/>
          <a:p>
            <a:pPr marL="457200" marR="0" lvl="0" indent="-381000" algn="l" rtl="0">
              <a:lnSpc>
                <a:spcPct val="100000"/>
              </a:lnSpc>
              <a:spcBef>
                <a:spcPts val="360"/>
              </a:spcBef>
              <a:spcAft>
                <a:spcPts val="0"/>
              </a:spcAft>
              <a:buSzPts val="2400"/>
              <a:buChar char="•"/>
            </a:pPr>
            <a:r>
              <a:rPr lang="en-US" i="1"/>
              <a:t>Sharing mindset in HS Beyond Academic Readiness: Building a Broader Range of Skills for Success in College </a:t>
            </a:r>
            <a:r>
              <a:rPr lang="en-US"/>
              <a:t>(2017) </a:t>
            </a:r>
            <a:r>
              <a:rPr lang="en-US" u="sng">
                <a:solidFill>
                  <a:schemeClr val="hlink"/>
                </a:solidFill>
                <a:hlinkClick r:id="rId3"/>
              </a:rPr>
              <a:t>https://jfforg-prod-prime.s3.amazonaws.com/media/documents/Beyond-Academic-Readiness_020217.pdf</a:t>
            </a:r>
            <a:r>
              <a:rPr lang="en-US"/>
              <a:t>  </a:t>
            </a:r>
            <a:endParaRPr/>
          </a:p>
          <a:p>
            <a:pPr marL="457200" marR="0" lvl="0" indent="-381000" algn="l" rtl="0">
              <a:lnSpc>
                <a:spcPct val="100000"/>
              </a:lnSpc>
              <a:spcBef>
                <a:spcPts val="0"/>
              </a:spcBef>
              <a:spcAft>
                <a:spcPts val="0"/>
              </a:spcAft>
              <a:buSzPts val="2400"/>
              <a:buChar char="•"/>
            </a:pPr>
            <a:r>
              <a:rPr lang="en-US" i="1"/>
              <a:t>Sharing Data: How High Schools and Colleges Can Team Up to Use Data and Increase Student Success</a:t>
            </a:r>
            <a:r>
              <a:rPr lang="en-US"/>
              <a:t> (2016) </a:t>
            </a:r>
            <a:r>
              <a:rPr lang="en-US" u="sng">
                <a:solidFill>
                  <a:schemeClr val="hlink"/>
                </a:solidFill>
                <a:hlinkClick r:id="rId4"/>
              </a:rPr>
              <a:t>https://jfforg-prod-prime.s3.amazonaws.com/media/documents/Using_Data_to_Support_Success_-112816.pdf</a:t>
            </a:r>
            <a:r>
              <a:rPr lang="en-US"/>
              <a:t> </a:t>
            </a:r>
            <a:endParaRPr/>
          </a:p>
          <a:p>
            <a:pPr marL="457200" marR="0" lvl="0" indent="-381000" algn="l" rtl="0">
              <a:lnSpc>
                <a:spcPct val="100000"/>
              </a:lnSpc>
              <a:spcBef>
                <a:spcPts val="0"/>
              </a:spcBef>
              <a:spcAft>
                <a:spcPts val="0"/>
              </a:spcAft>
              <a:buSzPts val="2400"/>
              <a:buChar char="•"/>
            </a:pPr>
            <a:r>
              <a:rPr lang="en-US"/>
              <a:t>Communication about metamajors/majors/career</a:t>
            </a:r>
            <a:endParaRPr>
              <a:latin typeface="Arial"/>
              <a:ea typeface="Arial"/>
              <a:cs typeface="Arial"/>
              <a:sym typeface="Arial"/>
            </a:endParaRPr>
          </a:p>
          <a:p>
            <a:pPr marL="457200" lvl="0" indent="0" algn="l" rtl="0">
              <a:spcBef>
                <a:spcPts val="360"/>
              </a:spcBef>
              <a:spcAft>
                <a:spcPts val="0"/>
              </a:spcAft>
              <a:buNone/>
            </a:pPr>
            <a:endParaRPr>
              <a:latin typeface="Arial"/>
              <a:ea typeface="Arial"/>
              <a:cs typeface="Arial"/>
              <a:sym typeface="Arial"/>
            </a:endParaRPr>
          </a:p>
        </p:txBody>
      </p:sp>
      <p:sp>
        <p:nvSpPr>
          <p:cNvPr id="265" name="Google Shape;265;p34"/>
          <p:cNvSpPr txBox="1">
            <a:spLocks noGrp="1"/>
          </p:cNvSpPr>
          <p:nvPr>
            <p:ph type="sldNum" idx="12"/>
          </p:nvPr>
        </p:nvSpPr>
        <p:spPr>
          <a:xfrm>
            <a:off x="7620000" y="18288"/>
            <a:ext cx="1066800" cy="3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US"/>
              <a:t>10</a:t>
            </a:fld>
            <a:endParaRP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12211"/>
          <a:stretch/>
        </p:blipFill>
        <p:spPr>
          <a:xfrm>
            <a:off x="6550925" y="5909481"/>
            <a:ext cx="2593074" cy="94851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5"/>
          <p:cNvSpPr txBox="1">
            <a:spLocks noGrp="1"/>
          </p:cNvSpPr>
          <p:nvPr>
            <p:ph type="title"/>
          </p:nvPr>
        </p:nvSpPr>
        <p:spPr>
          <a:xfrm>
            <a:off x="457200" y="822158"/>
            <a:ext cx="8229600" cy="990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3600"/>
              <a:buFont typeface="Calibri"/>
              <a:buNone/>
            </a:pPr>
            <a:r>
              <a:rPr lang="en-US" sz="3000">
                <a:solidFill>
                  <a:schemeClr val="dk1"/>
                </a:solidFill>
                <a:highlight>
                  <a:srgbClr val="FFFFFF"/>
                </a:highlight>
                <a:latin typeface="Roboto"/>
                <a:ea typeface="Roboto"/>
                <a:cs typeface="Roboto"/>
                <a:sym typeface="Roboto"/>
              </a:rPr>
              <a:t>What are your colleges doing to reach out to high schools specifically with Guided Pathways?</a:t>
            </a:r>
            <a:endParaRPr sz="3000">
              <a:solidFill>
                <a:schemeClr val="dk1"/>
              </a:solidFill>
              <a:highlight>
                <a:srgbClr val="FFFFFF"/>
              </a:highlight>
              <a:latin typeface="Roboto"/>
              <a:ea typeface="Roboto"/>
              <a:cs typeface="Roboto"/>
              <a:sym typeface="Roboto"/>
            </a:endParaRPr>
          </a:p>
        </p:txBody>
      </p:sp>
      <p:sp>
        <p:nvSpPr>
          <p:cNvPr id="272" name="Google Shape;272;p35"/>
          <p:cNvSpPr txBox="1">
            <a:spLocks noGrp="1"/>
          </p:cNvSpPr>
          <p:nvPr>
            <p:ph type="body" idx="1"/>
          </p:nvPr>
        </p:nvSpPr>
        <p:spPr>
          <a:xfrm>
            <a:off x="457200" y="1812750"/>
            <a:ext cx="8229600" cy="2586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480"/>
              </a:spcBef>
              <a:spcAft>
                <a:spcPts val="0"/>
              </a:spcAft>
              <a:buSzPts val="1530"/>
              <a:buNone/>
            </a:pPr>
            <a:endParaRPr b="1"/>
          </a:p>
          <a:p>
            <a:pPr marL="0" lvl="0" indent="0" algn="ctr" rtl="0">
              <a:lnSpc>
                <a:spcPct val="100000"/>
              </a:lnSpc>
              <a:spcBef>
                <a:spcPts val="480"/>
              </a:spcBef>
              <a:spcAft>
                <a:spcPts val="0"/>
              </a:spcAft>
              <a:buSzPts val="1530"/>
              <a:buNone/>
            </a:pPr>
            <a:r>
              <a:rPr lang="en-US" b="1"/>
              <a:t>?????</a:t>
            </a:r>
            <a:endParaRPr b="1"/>
          </a:p>
          <a:p>
            <a:pPr marL="0" lvl="0" indent="0" algn="ctr" rtl="0">
              <a:lnSpc>
                <a:spcPct val="100000"/>
              </a:lnSpc>
              <a:spcBef>
                <a:spcPts val="480"/>
              </a:spcBef>
              <a:spcAft>
                <a:spcPts val="0"/>
              </a:spcAft>
              <a:buSzPts val="1530"/>
              <a:buNone/>
            </a:pPr>
            <a:r>
              <a:rPr lang="en-US"/>
              <a:t/>
            </a:r>
            <a:br>
              <a:rPr lang="en-US"/>
            </a:br>
            <a:r>
              <a:rPr lang="en-US"/>
              <a:t>Please place your responses in the chat</a:t>
            </a:r>
            <a:br>
              <a:rPr lang="en-US"/>
            </a:br>
            <a:endParaRPr/>
          </a:p>
        </p:txBody>
      </p:sp>
      <p:sp>
        <p:nvSpPr>
          <p:cNvPr id="273" name="Google Shape;273;p35"/>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00000000-1234-1234-1234-123412341234}" type="slidenum">
              <a:rPr lang="en-US"/>
              <a:t>11</a:t>
            </a:fld>
            <a:endParaRPr/>
          </a:p>
        </p:txBody>
      </p:sp>
      <p:pic>
        <p:nvPicPr>
          <p:cNvPr id="275" name="Google Shape;275;p35"/>
          <p:cNvPicPr preferRelativeResize="0"/>
          <p:nvPr/>
        </p:nvPicPr>
        <p:blipFill rotWithShape="1">
          <a:blip r:embed="rId3">
            <a:alphaModFix/>
          </a:blip>
          <a:srcRect/>
          <a:stretch/>
        </p:blipFill>
        <p:spPr>
          <a:xfrm>
            <a:off x="288000" y="4291275"/>
            <a:ext cx="3943350" cy="2381250"/>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925" y="5777552"/>
            <a:ext cx="2593074" cy="108044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6"/>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a:t>Bakersfield College Bridge to BC</a:t>
            </a:r>
            <a:endParaRPr/>
          </a:p>
        </p:txBody>
      </p:sp>
      <p:sp>
        <p:nvSpPr>
          <p:cNvPr id="282" name="Google Shape;282;p36"/>
          <p:cNvSpPr txBox="1">
            <a:spLocks noGrp="1"/>
          </p:cNvSpPr>
          <p:nvPr>
            <p:ph type="body" idx="1"/>
          </p:nvPr>
        </p:nvSpPr>
        <p:spPr>
          <a:xfrm>
            <a:off x="457200" y="1600200"/>
            <a:ext cx="6976800" cy="4876800"/>
          </a:xfrm>
          <a:prstGeom prst="rect">
            <a:avLst/>
          </a:prstGeom>
        </p:spPr>
        <p:txBody>
          <a:bodyPr spcFirstLastPara="1" wrap="square" lIns="91425" tIns="45700" rIns="91425" bIns="45700" anchor="t" anchorCtr="0">
            <a:noAutofit/>
          </a:bodyPr>
          <a:lstStyle/>
          <a:p>
            <a:pPr marL="457200" marR="0" lvl="0" indent="-381000" algn="l" rtl="0">
              <a:lnSpc>
                <a:spcPct val="100000"/>
              </a:lnSpc>
              <a:spcBef>
                <a:spcPts val="360"/>
              </a:spcBef>
              <a:spcAft>
                <a:spcPts val="0"/>
              </a:spcAft>
              <a:buSzPts val="2400"/>
              <a:buChar char="•"/>
            </a:pPr>
            <a:r>
              <a:rPr lang="en-US"/>
              <a:t>It’s an Action-Packed, Hands-On, Freshmen Experience  EVENT AND every single session includes:</a:t>
            </a:r>
            <a:endParaRPr/>
          </a:p>
          <a:p>
            <a:pPr marL="914400" marR="0" lvl="1" indent="-381000" algn="l" rtl="0">
              <a:lnSpc>
                <a:spcPct val="100000"/>
              </a:lnSpc>
              <a:spcBef>
                <a:spcPts val="0"/>
              </a:spcBef>
              <a:spcAft>
                <a:spcPts val="0"/>
              </a:spcAft>
              <a:buSzPts val="2400"/>
              <a:buChar char="•"/>
            </a:pPr>
            <a:r>
              <a:rPr lang="en-US" sz="2400"/>
              <a:t>Introduction to College Culture/Grit/Mindset/Time Mngmt.</a:t>
            </a:r>
            <a:endParaRPr sz="2400"/>
          </a:p>
          <a:p>
            <a:pPr marL="914400" marR="0" lvl="1" indent="-381000" algn="l" rtl="0">
              <a:lnSpc>
                <a:spcPct val="100000"/>
              </a:lnSpc>
              <a:spcBef>
                <a:spcPts val="0"/>
              </a:spcBef>
              <a:spcAft>
                <a:spcPts val="0"/>
              </a:spcAft>
              <a:buSzPts val="2400"/>
              <a:buChar char="•"/>
            </a:pPr>
            <a:r>
              <a:rPr lang="en-US" sz="2400"/>
              <a:t>Cross-Disciplinary Peer and                            Faculty Mentoring</a:t>
            </a:r>
            <a:endParaRPr sz="2400"/>
          </a:p>
          <a:p>
            <a:pPr marL="914400" marR="0" lvl="1" indent="-381000" algn="l" rtl="0">
              <a:lnSpc>
                <a:spcPct val="100000"/>
              </a:lnSpc>
              <a:spcBef>
                <a:spcPts val="0"/>
              </a:spcBef>
              <a:spcAft>
                <a:spcPts val="0"/>
              </a:spcAft>
              <a:buSzPts val="2400"/>
              <a:buChar char="•"/>
            </a:pPr>
            <a:r>
              <a:rPr lang="en-US" sz="2400"/>
              <a:t>Cross-Training Professional Development</a:t>
            </a:r>
            <a:endParaRPr sz="2400"/>
          </a:p>
          <a:p>
            <a:pPr marL="914400" marR="0" lvl="1" indent="-381000" algn="l" rtl="0">
              <a:lnSpc>
                <a:spcPct val="100000"/>
              </a:lnSpc>
              <a:spcBef>
                <a:spcPts val="0"/>
              </a:spcBef>
              <a:spcAft>
                <a:spcPts val="0"/>
              </a:spcAft>
              <a:buSzPts val="2400"/>
              <a:buChar char="•"/>
            </a:pPr>
            <a:r>
              <a:rPr lang="en-US" sz="2400"/>
              <a:t>Real-time Interaction with Campus Resources</a:t>
            </a:r>
            <a:endParaRPr sz="2400"/>
          </a:p>
          <a:p>
            <a:pPr marL="914400" marR="0" lvl="1" indent="-381000" algn="l" rtl="0">
              <a:lnSpc>
                <a:spcPct val="100000"/>
              </a:lnSpc>
              <a:spcBef>
                <a:spcPts val="0"/>
              </a:spcBef>
              <a:spcAft>
                <a:spcPts val="0"/>
              </a:spcAft>
              <a:buSzPts val="2400"/>
              <a:buChar char="•"/>
            </a:pPr>
            <a:r>
              <a:rPr lang="en-US" sz="2400"/>
              <a:t>Introduction to Guided Pathways</a:t>
            </a:r>
            <a:endParaRPr sz="2400"/>
          </a:p>
          <a:p>
            <a:pPr marL="914400" marR="0" lvl="1" indent="-381000" algn="l" rtl="0">
              <a:lnSpc>
                <a:spcPct val="100000"/>
              </a:lnSpc>
              <a:spcBef>
                <a:spcPts val="0"/>
              </a:spcBef>
              <a:spcAft>
                <a:spcPts val="0"/>
              </a:spcAft>
              <a:buSzPts val="2400"/>
              <a:buChar char="•"/>
            </a:pPr>
            <a:r>
              <a:rPr lang="en-US" sz="2400"/>
              <a:t>Intrusive Academic &amp; Financial Advising</a:t>
            </a:r>
            <a:endParaRPr sz="2400"/>
          </a:p>
          <a:p>
            <a:pPr marL="914400" marR="0" lvl="1" indent="-381000" algn="l" rtl="0">
              <a:lnSpc>
                <a:spcPct val="100000"/>
              </a:lnSpc>
              <a:spcBef>
                <a:spcPts val="0"/>
              </a:spcBef>
              <a:spcAft>
                <a:spcPts val="0"/>
              </a:spcAft>
              <a:buSzPts val="2400"/>
              <a:buChar char="•"/>
            </a:pPr>
            <a:r>
              <a:rPr lang="en-US" sz="2400"/>
              <a:t>High-Touch, Online Technology Training</a:t>
            </a:r>
            <a:endParaRPr/>
          </a:p>
          <a:p>
            <a:pPr marL="0" marR="0" lvl="0" indent="0" algn="l" rtl="0">
              <a:lnSpc>
                <a:spcPct val="100000"/>
              </a:lnSpc>
              <a:spcBef>
                <a:spcPts val="360"/>
              </a:spcBef>
              <a:spcAft>
                <a:spcPts val="0"/>
              </a:spcAft>
              <a:buNone/>
            </a:pPr>
            <a:r>
              <a:rPr lang="en-US" b="1"/>
              <a:t>AND IT’S SCALABLE!</a:t>
            </a:r>
            <a:endParaRPr b="1"/>
          </a:p>
        </p:txBody>
      </p:sp>
      <p:sp>
        <p:nvSpPr>
          <p:cNvPr id="283" name="Google Shape;283;p36"/>
          <p:cNvSpPr txBox="1">
            <a:spLocks noGrp="1"/>
          </p:cNvSpPr>
          <p:nvPr>
            <p:ph type="sldNum" idx="12"/>
          </p:nvPr>
        </p:nvSpPr>
        <p:spPr>
          <a:xfrm>
            <a:off x="7620000" y="18288"/>
            <a:ext cx="1066800" cy="3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US"/>
              <a:t>12</a:t>
            </a:fld>
            <a:endParaRPr/>
          </a:p>
        </p:txBody>
      </p:sp>
      <p:pic>
        <p:nvPicPr>
          <p:cNvPr id="285" name="Google Shape;285;p36"/>
          <p:cNvPicPr preferRelativeResize="0"/>
          <p:nvPr/>
        </p:nvPicPr>
        <p:blipFill>
          <a:blip r:embed="rId3">
            <a:alphaModFix/>
          </a:blip>
          <a:stretch>
            <a:fillRect/>
          </a:stretch>
        </p:blipFill>
        <p:spPr>
          <a:xfrm>
            <a:off x="6772275" y="1752595"/>
            <a:ext cx="2137925" cy="2570875"/>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925" y="5777552"/>
            <a:ext cx="2593074" cy="108044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7"/>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92" name="Google Shape;292;p37"/>
          <p:cNvSpPr txBox="1">
            <a:spLocks noGrp="1"/>
          </p:cNvSpPr>
          <p:nvPr>
            <p:ph type="body" idx="1"/>
          </p:nvPr>
        </p:nvSpPr>
        <p:spPr>
          <a:xfrm>
            <a:off x="457200" y="1600200"/>
            <a:ext cx="8229600" cy="4876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3" name="Google Shape;293;p37"/>
          <p:cNvSpPr txBox="1">
            <a:spLocks noGrp="1"/>
          </p:cNvSpPr>
          <p:nvPr>
            <p:ph type="sldNum" idx="12"/>
          </p:nvPr>
        </p:nvSpPr>
        <p:spPr>
          <a:xfrm>
            <a:off x="7620000" y="18288"/>
            <a:ext cx="1066800" cy="3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US"/>
              <a:t>13</a:t>
            </a:fld>
            <a:endParaRPr/>
          </a:p>
        </p:txBody>
      </p:sp>
      <p:pic>
        <p:nvPicPr>
          <p:cNvPr id="294" name="Google Shape;294;p37"/>
          <p:cNvPicPr preferRelativeResize="0"/>
          <p:nvPr/>
        </p:nvPicPr>
        <p:blipFill>
          <a:blip r:embed="rId3">
            <a:alphaModFix/>
          </a:blip>
          <a:stretch>
            <a:fillRect/>
          </a:stretch>
        </p:blipFill>
        <p:spPr>
          <a:xfrm>
            <a:off x="0" y="347400"/>
            <a:ext cx="9144000" cy="6510600"/>
          </a:xfrm>
          <a:prstGeom prst="rect">
            <a:avLst/>
          </a:prstGeom>
          <a:noFill/>
          <a:ln>
            <a:noFill/>
          </a:ln>
        </p:spPr>
      </p:pic>
      <p:pic>
        <p:nvPicPr>
          <p:cNvPr id="295" name="Google Shape;295;p37"/>
          <p:cNvPicPr preferRelativeResize="0"/>
          <p:nvPr/>
        </p:nvPicPr>
        <p:blipFill>
          <a:blip r:embed="rId4">
            <a:alphaModFix/>
          </a:blip>
          <a:stretch>
            <a:fillRect/>
          </a:stretch>
        </p:blipFill>
        <p:spPr>
          <a:xfrm>
            <a:off x="4872050" y="3876150"/>
            <a:ext cx="4058450" cy="2376750"/>
          </a:xfrm>
          <a:prstGeom prst="rect">
            <a:avLst/>
          </a:prstGeom>
          <a:noFill/>
          <a:ln>
            <a:noFill/>
          </a:ln>
        </p:spPr>
      </p:pic>
      <p:pic>
        <p:nvPicPr>
          <p:cNvPr id="296" name="Google Shape;296;p37"/>
          <p:cNvPicPr preferRelativeResize="0"/>
          <p:nvPr/>
        </p:nvPicPr>
        <p:blipFill>
          <a:blip r:embed="rId5">
            <a:alphaModFix/>
          </a:blip>
          <a:stretch>
            <a:fillRect/>
          </a:stretch>
        </p:blipFill>
        <p:spPr>
          <a:xfrm>
            <a:off x="4433563" y="4561413"/>
            <a:ext cx="600075" cy="6953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8"/>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a:t>Bakersfield College Bridge to BC</a:t>
            </a:r>
            <a:endParaRPr/>
          </a:p>
        </p:txBody>
      </p:sp>
      <p:sp>
        <p:nvSpPr>
          <p:cNvPr id="303" name="Google Shape;303;p38"/>
          <p:cNvSpPr txBox="1">
            <a:spLocks noGrp="1"/>
          </p:cNvSpPr>
          <p:nvPr>
            <p:ph type="body" idx="1"/>
          </p:nvPr>
        </p:nvSpPr>
        <p:spPr>
          <a:xfrm>
            <a:off x="329175" y="1627650"/>
            <a:ext cx="3867900" cy="4876800"/>
          </a:xfrm>
          <a:prstGeom prst="rect">
            <a:avLst/>
          </a:prstGeom>
        </p:spPr>
        <p:txBody>
          <a:bodyPr spcFirstLastPara="1" wrap="square" lIns="91425" tIns="45700" rIns="91425" bIns="45700" anchor="t" anchorCtr="0">
            <a:noAutofit/>
          </a:bodyPr>
          <a:lstStyle/>
          <a:p>
            <a:pPr marL="457200" lvl="0" indent="-381000" algn="l" rtl="0">
              <a:spcBef>
                <a:spcPts val="360"/>
              </a:spcBef>
              <a:spcAft>
                <a:spcPts val="0"/>
              </a:spcAft>
              <a:buSzPts val="2400"/>
              <a:buFont typeface="Calibri"/>
              <a:buChar char="•"/>
            </a:pPr>
            <a:r>
              <a:rPr lang="en-US"/>
              <a:t>Fall Outreach to High Schools</a:t>
            </a:r>
            <a:endParaRPr/>
          </a:p>
          <a:p>
            <a:pPr marL="457200" lvl="0" indent="-381000" algn="l" rtl="0">
              <a:spcBef>
                <a:spcPts val="0"/>
              </a:spcBef>
              <a:spcAft>
                <a:spcPts val="0"/>
              </a:spcAft>
              <a:buSzPts val="2400"/>
              <a:buFont typeface="Calibri"/>
              <a:buChar char="•"/>
            </a:pPr>
            <a:r>
              <a:rPr lang="en-US"/>
              <a:t>Session Planning</a:t>
            </a:r>
            <a:endParaRPr/>
          </a:p>
          <a:p>
            <a:pPr marL="914400" lvl="1" indent="-381000" algn="l" rtl="0">
              <a:spcBef>
                <a:spcPts val="0"/>
              </a:spcBef>
              <a:spcAft>
                <a:spcPts val="0"/>
              </a:spcAft>
              <a:buSzPts val="2400"/>
              <a:buFont typeface="Calibri"/>
              <a:buChar char="•"/>
            </a:pPr>
            <a:r>
              <a:rPr lang="en-US" sz="2400"/>
              <a:t>Classrooms</a:t>
            </a:r>
            <a:endParaRPr sz="2400"/>
          </a:p>
          <a:p>
            <a:pPr marL="914400" lvl="1" indent="-381000" algn="l" rtl="0">
              <a:spcBef>
                <a:spcPts val="0"/>
              </a:spcBef>
              <a:spcAft>
                <a:spcPts val="0"/>
              </a:spcAft>
              <a:buSzPts val="2400"/>
              <a:buFont typeface="Calibri"/>
              <a:buChar char="•"/>
            </a:pPr>
            <a:r>
              <a:rPr lang="en-US" sz="2400"/>
              <a:t>Food</a:t>
            </a:r>
            <a:endParaRPr sz="2400"/>
          </a:p>
          <a:p>
            <a:pPr marL="914400" lvl="1" indent="-381000" algn="l" rtl="0">
              <a:spcBef>
                <a:spcPts val="0"/>
              </a:spcBef>
              <a:spcAft>
                <a:spcPts val="0"/>
              </a:spcAft>
              <a:buSzPts val="2400"/>
              <a:buFont typeface="Calibri"/>
              <a:buChar char="•"/>
            </a:pPr>
            <a:r>
              <a:rPr lang="en-US" sz="2400"/>
              <a:t>Faculty and Staff sign ups</a:t>
            </a:r>
            <a:endParaRPr sz="2400"/>
          </a:p>
          <a:p>
            <a:pPr marL="457200" lvl="0" indent="-381000" algn="l" rtl="0">
              <a:spcBef>
                <a:spcPts val="0"/>
              </a:spcBef>
              <a:spcAft>
                <a:spcPts val="0"/>
              </a:spcAft>
              <a:buSzPts val="2400"/>
              <a:buFont typeface="Calibri"/>
              <a:buChar char="•"/>
            </a:pPr>
            <a:r>
              <a:rPr lang="en-US"/>
              <a:t>Spring Outreach Enrollment Workshops</a:t>
            </a:r>
            <a:endParaRPr/>
          </a:p>
          <a:p>
            <a:pPr marL="457200" lvl="0" indent="-381000" algn="l" rtl="0">
              <a:spcBef>
                <a:spcPts val="0"/>
              </a:spcBef>
              <a:spcAft>
                <a:spcPts val="0"/>
              </a:spcAft>
              <a:buSzPts val="2400"/>
              <a:buFont typeface="Calibri"/>
              <a:buChar char="•"/>
            </a:pPr>
            <a:r>
              <a:rPr lang="en-US"/>
              <a:t>Spring Outreach Registration at High Schools</a:t>
            </a:r>
            <a:endParaRPr/>
          </a:p>
        </p:txBody>
      </p:sp>
      <p:sp>
        <p:nvSpPr>
          <p:cNvPr id="304" name="Google Shape;304;p38"/>
          <p:cNvSpPr txBox="1">
            <a:spLocks noGrp="1"/>
          </p:cNvSpPr>
          <p:nvPr>
            <p:ph type="sldNum" idx="12"/>
          </p:nvPr>
        </p:nvSpPr>
        <p:spPr>
          <a:xfrm>
            <a:off x="7620000" y="18288"/>
            <a:ext cx="1066800" cy="3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US"/>
              <a:t>14</a:t>
            </a:fld>
            <a:endParaRPr/>
          </a:p>
        </p:txBody>
      </p:sp>
      <p:pic>
        <p:nvPicPr>
          <p:cNvPr id="306" name="Google Shape;306;p38"/>
          <p:cNvPicPr preferRelativeResize="0"/>
          <p:nvPr/>
        </p:nvPicPr>
        <p:blipFill>
          <a:blip r:embed="rId3">
            <a:alphaModFix/>
          </a:blip>
          <a:stretch>
            <a:fillRect/>
          </a:stretch>
        </p:blipFill>
        <p:spPr>
          <a:xfrm>
            <a:off x="4272675" y="2209013"/>
            <a:ext cx="4713723" cy="3142476"/>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925" y="5777552"/>
            <a:ext cx="2593074" cy="108044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9"/>
          <p:cNvSpPr txBox="1">
            <a:spLocks noGrp="1"/>
          </p:cNvSpPr>
          <p:nvPr>
            <p:ph type="body" idx="2"/>
          </p:nvPr>
        </p:nvSpPr>
        <p:spPr>
          <a:xfrm>
            <a:off x="4648200" y="1673352"/>
            <a:ext cx="4038600" cy="4718400"/>
          </a:xfrm>
          <a:prstGeom prst="rect">
            <a:avLst/>
          </a:prstGeom>
        </p:spPr>
        <p:txBody>
          <a:bodyPr spcFirstLastPara="1" wrap="square" lIns="91425" tIns="45700" rIns="91425" bIns="45700" anchor="t" anchorCtr="0">
            <a:noAutofit/>
          </a:bodyPr>
          <a:lstStyle/>
          <a:p>
            <a:pPr marL="457200" lvl="0" indent="-381000" algn="l" rtl="0">
              <a:spcBef>
                <a:spcPts val="560"/>
              </a:spcBef>
              <a:spcAft>
                <a:spcPts val="0"/>
              </a:spcAft>
              <a:buSzPts val="2400"/>
              <a:buFont typeface="Calibri"/>
              <a:buChar char="•"/>
            </a:pPr>
            <a:r>
              <a:rPr lang="en-US"/>
              <a:t>Follow up with no shows</a:t>
            </a:r>
            <a:endParaRPr/>
          </a:p>
          <a:p>
            <a:pPr marL="457200" lvl="0" indent="-381000" algn="l" rtl="0">
              <a:spcBef>
                <a:spcPts val="0"/>
              </a:spcBef>
              <a:spcAft>
                <a:spcPts val="0"/>
              </a:spcAft>
              <a:buSzPts val="2400"/>
              <a:buFont typeface="Calibri"/>
              <a:buChar char="•"/>
            </a:pPr>
            <a:r>
              <a:rPr lang="en-US"/>
              <a:t>Bridge to BC Family Night/Convocation</a:t>
            </a:r>
            <a:endParaRPr/>
          </a:p>
          <a:p>
            <a:pPr marL="0" lvl="0" indent="0" algn="l" rtl="0">
              <a:spcBef>
                <a:spcPts val="560"/>
              </a:spcBef>
              <a:spcAft>
                <a:spcPts val="0"/>
              </a:spcAft>
              <a:buNone/>
            </a:pPr>
            <a:endParaRPr/>
          </a:p>
        </p:txBody>
      </p:sp>
      <p:sp>
        <p:nvSpPr>
          <p:cNvPr id="313" name="Google Shape;313;p39"/>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a:t>Bakersfield College Bridge to BC</a:t>
            </a:r>
            <a:endParaRPr/>
          </a:p>
        </p:txBody>
      </p:sp>
      <p:sp>
        <p:nvSpPr>
          <p:cNvPr id="314" name="Google Shape;314;p39"/>
          <p:cNvSpPr txBox="1">
            <a:spLocks noGrp="1"/>
          </p:cNvSpPr>
          <p:nvPr>
            <p:ph type="body" idx="1"/>
          </p:nvPr>
        </p:nvSpPr>
        <p:spPr>
          <a:xfrm>
            <a:off x="457200" y="1673352"/>
            <a:ext cx="4038600" cy="4718400"/>
          </a:xfrm>
          <a:prstGeom prst="rect">
            <a:avLst/>
          </a:prstGeom>
        </p:spPr>
        <p:txBody>
          <a:bodyPr spcFirstLastPara="1" wrap="square" lIns="91425" tIns="45700" rIns="91425" bIns="45700" anchor="t" anchorCtr="0">
            <a:noAutofit/>
          </a:bodyPr>
          <a:lstStyle/>
          <a:p>
            <a:pPr marL="457200" lvl="0" indent="-381000" algn="l" rtl="0">
              <a:spcBef>
                <a:spcPts val="560"/>
              </a:spcBef>
              <a:spcAft>
                <a:spcPts val="0"/>
              </a:spcAft>
              <a:buSzPts val="2400"/>
              <a:buFont typeface="Calibri"/>
              <a:buChar char="•"/>
            </a:pPr>
            <a:r>
              <a:rPr lang="en-US"/>
              <a:t>Session Planning</a:t>
            </a:r>
            <a:endParaRPr/>
          </a:p>
          <a:p>
            <a:pPr marL="914400" lvl="1" indent="-381000" algn="l" rtl="0">
              <a:spcBef>
                <a:spcPts val="0"/>
              </a:spcBef>
              <a:spcAft>
                <a:spcPts val="0"/>
              </a:spcAft>
              <a:buSzPts val="2400"/>
              <a:buFont typeface="Calibri"/>
              <a:buChar char="•"/>
            </a:pPr>
            <a:r>
              <a:rPr lang="en-US" sz="2400"/>
              <a:t>Prescreen schedules</a:t>
            </a:r>
            <a:endParaRPr sz="2400"/>
          </a:p>
          <a:p>
            <a:pPr marL="914400" lvl="1" indent="-381000" algn="l" rtl="0">
              <a:spcBef>
                <a:spcPts val="0"/>
              </a:spcBef>
              <a:spcAft>
                <a:spcPts val="0"/>
              </a:spcAft>
              <a:buSzPts val="2400"/>
              <a:buFont typeface="Calibri"/>
              <a:buChar char="•"/>
            </a:pPr>
            <a:r>
              <a:rPr lang="en-US" sz="2400"/>
              <a:t>Send reminders</a:t>
            </a:r>
            <a:endParaRPr sz="2400"/>
          </a:p>
          <a:p>
            <a:pPr marL="914400" lvl="1" indent="-381000" algn="l" rtl="0">
              <a:spcBef>
                <a:spcPts val="0"/>
              </a:spcBef>
              <a:spcAft>
                <a:spcPts val="0"/>
              </a:spcAft>
              <a:buSzPts val="2400"/>
              <a:buFont typeface="Calibri"/>
              <a:buChar char="•"/>
            </a:pPr>
            <a:r>
              <a:rPr lang="en-US" sz="2400"/>
              <a:t>Prep materials</a:t>
            </a:r>
            <a:endParaRPr sz="2400"/>
          </a:p>
          <a:p>
            <a:pPr marL="914400" lvl="1" indent="-381000" algn="l" rtl="0">
              <a:spcBef>
                <a:spcPts val="0"/>
              </a:spcBef>
              <a:spcAft>
                <a:spcPts val="0"/>
              </a:spcAft>
              <a:buSzPts val="2400"/>
              <a:buFont typeface="Calibri"/>
              <a:buChar char="•"/>
            </a:pPr>
            <a:r>
              <a:rPr lang="en-US" sz="2400"/>
              <a:t>Lead Faculty Training</a:t>
            </a:r>
            <a:endParaRPr sz="2400"/>
          </a:p>
          <a:p>
            <a:pPr marL="0" lvl="0" indent="0" algn="l" rtl="0">
              <a:spcBef>
                <a:spcPts val="560"/>
              </a:spcBef>
              <a:spcAft>
                <a:spcPts val="0"/>
              </a:spcAft>
              <a:buNone/>
            </a:pPr>
            <a:endParaRPr/>
          </a:p>
        </p:txBody>
      </p:sp>
      <p:sp>
        <p:nvSpPr>
          <p:cNvPr id="315" name="Google Shape;315;p39"/>
          <p:cNvSpPr txBox="1">
            <a:spLocks noGrp="1"/>
          </p:cNvSpPr>
          <p:nvPr>
            <p:ph type="sldNum" idx="12"/>
          </p:nvPr>
        </p:nvSpPr>
        <p:spPr>
          <a:xfrm>
            <a:off x="7620000" y="18288"/>
            <a:ext cx="1066800" cy="3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US"/>
              <a:t>15</a:t>
            </a:fld>
            <a:endParaRPr/>
          </a:p>
        </p:txBody>
      </p:sp>
      <p:pic>
        <p:nvPicPr>
          <p:cNvPr id="317" name="Google Shape;317;p39"/>
          <p:cNvPicPr preferRelativeResize="0"/>
          <p:nvPr/>
        </p:nvPicPr>
        <p:blipFill>
          <a:blip r:embed="rId3">
            <a:alphaModFix/>
          </a:blip>
          <a:stretch>
            <a:fillRect/>
          </a:stretch>
        </p:blipFill>
        <p:spPr>
          <a:xfrm>
            <a:off x="1150600" y="3796749"/>
            <a:ext cx="4038600" cy="2806837"/>
          </a:xfrm>
          <a:prstGeom prst="rect">
            <a:avLst/>
          </a:prstGeom>
          <a:noFill/>
          <a:ln>
            <a:no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925" y="5777552"/>
            <a:ext cx="2593074" cy="108044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0"/>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Bakersfield College Bridge to BC</a:t>
            </a:r>
            <a:endParaRPr/>
          </a:p>
        </p:txBody>
      </p:sp>
      <p:sp>
        <p:nvSpPr>
          <p:cNvPr id="324" name="Google Shape;324;p40"/>
          <p:cNvSpPr txBox="1">
            <a:spLocks noGrp="1"/>
          </p:cNvSpPr>
          <p:nvPr>
            <p:ph type="body" idx="1"/>
          </p:nvPr>
        </p:nvSpPr>
        <p:spPr>
          <a:xfrm>
            <a:off x="457200" y="1600200"/>
            <a:ext cx="8229600" cy="4876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5" name="Google Shape;325;p40"/>
          <p:cNvSpPr txBox="1">
            <a:spLocks noGrp="1"/>
          </p:cNvSpPr>
          <p:nvPr>
            <p:ph type="sldNum" idx="12"/>
          </p:nvPr>
        </p:nvSpPr>
        <p:spPr>
          <a:xfrm>
            <a:off x="7620000" y="18288"/>
            <a:ext cx="1066800" cy="3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US"/>
              <a:t>16</a:t>
            </a:fld>
            <a:endParaRPr/>
          </a:p>
        </p:txBody>
      </p:sp>
      <p:pic>
        <p:nvPicPr>
          <p:cNvPr id="327" name="Google Shape;327;p40"/>
          <p:cNvPicPr preferRelativeResize="0"/>
          <p:nvPr/>
        </p:nvPicPr>
        <p:blipFill>
          <a:blip r:embed="rId3">
            <a:alphaModFix/>
          </a:blip>
          <a:stretch>
            <a:fillRect/>
          </a:stretch>
        </p:blipFill>
        <p:spPr>
          <a:xfrm>
            <a:off x="0" y="1350218"/>
            <a:ext cx="9143999" cy="499963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1"/>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SWC: Skills Gap Analysis</a:t>
            </a:r>
            <a:endParaRPr/>
          </a:p>
        </p:txBody>
      </p:sp>
      <p:sp>
        <p:nvSpPr>
          <p:cNvPr id="334" name="Google Shape;334;p41"/>
          <p:cNvSpPr txBox="1">
            <a:spLocks noGrp="1"/>
          </p:cNvSpPr>
          <p:nvPr>
            <p:ph type="body" idx="1"/>
          </p:nvPr>
        </p:nvSpPr>
        <p:spPr>
          <a:xfrm>
            <a:off x="457200" y="1600200"/>
            <a:ext cx="8229600" cy="2097300"/>
          </a:xfrm>
          <a:prstGeom prst="rect">
            <a:avLst/>
          </a:prstGeom>
        </p:spPr>
        <p:txBody>
          <a:bodyPr spcFirstLastPara="1" wrap="square" lIns="91425" tIns="45700" rIns="91425" bIns="45700" anchor="t" anchorCtr="0">
            <a:noAutofit/>
          </a:bodyPr>
          <a:lstStyle/>
          <a:p>
            <a:pPr marL="457200" lvl="0" indent="-381000" algn="l" rtl="0">
              <a:spcBef>
                <a:spcPts val="360"/>
              </a:spcBef>
              <a:spcAft>
                <a:spcPts val="0"/>
              </a:spcAft>
              <a:buSzPts val="2400"/>
              <a:buChar char="•"/>
            </a:pPr>
            <a:r>
              <a:rPr lang="en-US"/>
              <a:t>Curriculum and teaching practices alignment intended to support student transition and completion</a:t>
            </a:r>
            <a:endParaRPr/>
          </a:p>
          <a:p>
            <a:pPr marL="457200" lvl="0" indent="-381000" algn="l" rtl="0">
              <a:spcBef>
                <a:spcPts val="0"/>
              </a:spcBef>
              <a:spcAft>
                <a:spcPts val="0"/>
              </a:spcAft>
              <a:buSzPts val="2400"/>
              <a:buChar char="•"/>
            </a:pPr>
            <a:r>
              <a:rPr lang="en-US"/>
              <a:t>Helps to clarify expectations</a:t>
            </a:r>
            <a:endParaRPr/>
          </a:p>
          <a:p>
            <a:pPr marL="457200" lvl="0" indent="-381000" algn="l" rtl="0">
              <a:spcBef>
                <a:spcPts val="0"/>
              </a:spcBef>
              <a:spcAft>
                <a:spcPts val="0"/>
              </a:spcAft>
              <a:buSzPts val="2400"/>
              <a:buChar char="•"/>
            </a:pPr>
            <a:r>
              <a:rPr lang="en-US"/>
              <a:t>Establishes necessary skill-building to enter the path appropriately</a:t>
            </a:r>
            <a:endParaRPr/>
          </a:p>
        </p:txBody>
      </p:sp>
      <p:sp>
        <p:nvSpPr>
          <p:cNvPr id="335" name="Google Shape;335;p41"/>
          <p:cNvSpPr txBox="1">
            <a:spLocks noGrp="1"/>
          </p:cNvSpPr>
          <p:nvPr>
            <p:ph type="sldNum" idx="12"/>
          </p:nvPr>
        </p:nvSpPr>
        <p:spPr>
          <a:xfrm>
            <a:off x="7620000" y="18288"/>
            <a:ext cx="1066800" cy="3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US"/>
              <a:t>17</a:t>
            </a:fld>
            <a:endParaRPr/>
          </a:p>
        </p:txBody>
      </p:sp>
      <p:pic>
        <p:nvPicPr>
          <p:cNvPr id="337" name="Google Shape;337;p41"/>
          <p:cNvPicPr preferRelativeResize="0"/>
          <p:nvPr/>
        </p:nvPicPr>
        <p:blipFill>
          <a:blip r:embed="rId3">
            <a:alphaModFix/>
          </a:blip>
          <a:stretch>
            <a:fillRect/>
          </a:stretch>
        </p:blipFill>
        <p:spPr>
          <a:xfrm>
            <a:off x="6850833" y="593749"/>
            <a:ext cx="1835968" cy="990600"/>
          </a:xfrm>
          <a:prstGeom prst="rect">
            <a:avLst/>
          </a:prstGeom>
          <a:noFill/>
          <a:ln>
            <a:noFill/>
          </a:ln>
        </p:spPr>
      </p:pic>
      <p:pic>
        <p:nvPicPr>
          <p:cNvPr id="338" name="Google Shape;338;p41"/>
          <p:cNvPicPr preferRelativeResize="0"/>
          <p:nvPr/>
        </p:nvPicPr>
        <p:blipFill rotWithShape="1">
          <a:blip r:embed="rId4">
            <a:alphaModFix/>
          </a:blip>
          <a:srcRect l="22201" t="11792" r="24247" b="17804"/>
          <a:stretch/>
        </p:blipFill>
        <p:spPr>
          <a:xfrm>
            <a:off x="672075" y="3697492"/>
            <a:ext cx="3899924" cy="2545332"/>
          </a:xfrm>
          <a:prstGeom prst="rect">
            <a:avLst/>
          </a:prstGeom>
          <a:noFill/>
          <a:ln>
            <a:noFill/>
          </a:ln>
        </p:spPr>
      </p:pic>
      <p:sp>
        <p:nvSpPr>
          <p:cNvPr id="339" name="Google Shape;339;p41"/>
          <p:cNvSpPr txBox="1"/>
          <p:nvPr/>
        </p:nvSpPr>
        <p:spPr>
          <a:xfrm>
            <a:off x="4032500" y="3429000"/>
            <a:ext cx="4512900" cy="2396400"/>
          </a:xfrm>
          <a:prstGeom prst="rect">
            <a:avLst/>
          </a:prstGeom>
          <a:noFill/>
          <a:ln>
            <a:noFill/>
          </a:ln>
        </p:spPr>
        <p:txBody>
          <a:bodyPr spcFirstLastPara="1" wrap="square" lIns="91425" tIns="91425" rIns="91425" bIns="91425" anchor="t" anchorCtr="0">
            <a:noAutofit/>
          </a:bodyPr>
          <a:lstStyle/>
          <a:p>
            <a:pPr marL="457200" lvl="0" indent="-381000" algn="l" rtl="0">
              <a:spcBef>
                <a:spcPts val="360"/>
              </a:spcBef>
              <a:spcAft>
                <a:spcPts val="0"/>
              </a:spcAft>
              <a:buClr>
                <a:schemeClr val="accent1"/>
              </a:buClr>
              <a:buSzPts val="2400"/>
              <a:buChar char="•"/>
            </a:pPr>
            <a:r>
              <a:rPr lang="en-US" sz="2400">
                <a:solidFill>
                  <a:schemeClr val="dk1"/>
                </a:solidFill>
                <a:latin typeface="Calibri"/>
                <a:ea typeface="Calibri"/>
                <a:cs typeface="Calibri"/>
                <a:sym typeface="Calibri"/>
              </a:rPr>
              <a:t>Developing appropriate professional development to support faculty working with underprepared students</a:t>
            </a:r>
            <a:endParaRPr sz="2400">
              <a:solidFill>
                <a:schemeClr val="dk1"/>
              </a:solidFill>
              <a:latin typeface="Calibri"/>
              <a:ea typeface="Calibri"/>
              <a:cs typeface="Calibri"/>
              <a:sym typeface="Calibri"/>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0925" y="5777552"/>
            <a:ext cx="2593074" cy="108044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2"/>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SWC: Skills Gap Analysis</a:t>
            </a:r>
            <a:endParaRPr/>
          </a:p>
        </p:txBody>
      </p:sp>
      <p:sp>
        <p:nvSpPr>
          <p:cNvPr id="346" name="Google Shape;346;p42"/>
          <p:cNvSpPr txBox="1">
            <a:spLocks noGrp="1"/>
          </p:cNvSpPr>
          <p:nvPr>
            <p:ph type="body" idx="1"/>
          </p:nvPr>
        </p:nvSpPr>
        <p:spPr>
          <a:xfrm>
            <a:off x="457200" y="1600200"/>
            <a:ext cx="8229600" cy="4876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Project Goals:</a:t>
            </a:r>
            <a:endParaRPr/>
          </a:p>
          <a:p>
            <a:pPr marL="457200" lvl="0" indent="-381000" algn="l" rtl="0">
              <a:spcBef>
                <a:spcPts val="360"/>
              </a:spcBef>
              <a:spcAft>
                <a:spcPts val="0"/>
              </a:spcAft>
              <a:buSzPts val="2400"/>
              <a:buChar char="•"/>
            </a:pPr>
            <a:r>
              <a:rPr lang="en-US"/>
              <a:t>Sweetwater Union High School District (SUHSD) and Southwestern College (SWC) engaged in collaborative work for the purposes of:</a:t>
            </a:r>
            <a:endParaRPr/>
          </a:p>
          <a:p>
            <a:pPr marL="914400" lvl="1" indent="-381000" algn="l" rtl="0">
              <a:spcBef>
                <a:spcPts val="0"/>
              </a:spcBef>
              <a:spcAft>
                <a:spcPts val="0"/>
              </a:spcAft>
              <a:buSzPts val="2400"/>
              <a:buChar char="•"/>
            </a:pPr>
            <a:r>
              <a:rPr lang="en-US" sz="2400"/>
              <a:t>Increasing college-going rates for SUHSD students right after graduation. </a:t>
            </a:r>
            <a:endParaRPr sz="2400"/>
          </a:p>
          <a:p>
            <a:pPr marL="914400" lvl="1" indent="-381000" algn="l" rtl="0">
              <a:spcBef>
                <a:spcPts val="0"/>
              </a:spcBef>
              <a:spcAft>
                <a:spcPts val="0"/>
              </a:spcAft>
              <a:buSzPts val="2400"/>
              <a:buChar char="•"/>
            </a:pPr>
            <a:r>
              <a:rPr lang="en-US" sz="2400"/>
              <a:t>Increasing SUHSD student preparedness to succeed in college.</a:t>
            </a:r>
            <a:endParaRPr sz="2400"/>
          </a:p>
          <a:p>
            <a:pPr marL="914400" lvl="1" indent="-381000" algn="l" rtl="0">
              <a:spcBef>
                <a:spcPts val="0"/>
              </a:spcBef>
              <a:spcAft>
                <a:spcPts val="0"/>
              </a:spcAft>
              <a:buSzPts val="2400"/>
              <a:buChar char="•"/>
            </a:pPr>
            <a:r>
              <a:rPr lang="en-US" sz="2400"/>
              <a:t>Improving SUHSD student success rates in transfer level English and Math courses in SWC (specifically ENG 115 and Math 244).</a:t>
            </a:r>
            <a:endParaRPr sz="2400"/>
          </a:p>
          <a:p>
            <a:pPr marL="457200" lvl="0" indent="-381000" algn="l" rtl="0">
              <a:spcBef>
                <a:spcPts val="0"/>
              </a:spcBef>
              <a:spcAft>
                <a:spcPts val="0"/>
              </a:spcAft>
              <a:buSzPts val="2400"/>
              <a:buChar char="•"/>
            </a:pPr>
            <a:r>
              <a:rPr lang="en-US"/>
              <a:t>Hired consulting firm to guide the effort</a:t>
            </a:r>
            <a:endParaRPr sz="2400"/>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347" name="Google Shape;347;p42"/>
          <p:cNvSpPr txBox="1">
            <a:spLocks noGrp="1"/>
          </p:cNvSpPr>
          <p:nvPr>
            <p:ph type="sldNum" idx="12"/>
          </p:nvPr>
        </p:nvSpPr>
        <p:spPr>
          <a:xfrm>
            <a:off x="7620000" y="18288"/>
            <a:ext cx="1066800" cy="3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US"/>
              <a:t>18</a:t>
            </a:fld>
            <a:endParaRPr/>
          </a:p>
        </p:txBody>
      </p:sp>
      <p:pic>
        <p:nvPicPr>
          <p:cNvPr id="349" name="Google Shape;349;p42"/>
          <p:cNvPicPr preferRelativeResize="0"/>
          <p:nvPr/>
        </p:nvPicPr>
        <p:blipFill>
          <a:blip r:embed="rId3">
            <a:alphaModFix/>
          </a:blip>
          <a:stretch>
            <a:fillRect/>
          </a:stretch>
        </p:blipFill>
        <p:spPr>
          <a:xfrm>
            <a:off x="6850833" y="593749"/>
            <a:ext cx="1835968" cy="990600"/>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925" y="5777552"/>
            <a:ext cx="2593074" cy="1080447"/>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3"/>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SWC: Skills Gap Analysis</a:t>
            </a:r>
            <a:endParaRPr/>
          </a:p>
        </p:txBody>
      </p:sp>
      <p:sp>
        <p:nvSpPr>
          <p:cNvPr id="356" name="Google Shape;356;p43"/>
          <p:cNvSpPr txBox="1">
            <a:spLocks noGrp="1"/>
          </p:cNvSpPr>
          <p:nvPr>
            <p:ph type="body" idx="1"/>
          </p:nvPr>
        </p:nvSpPr>
        <p:spPr>
          <a:xfrm>
            <a:off x="390600" y="1524000"/>
            <a:ext cx="2685600" cy="48768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sz="1800" b="1"/>
              <a:t>Gap Analysis </a:t>
            </a:r>
            <a:endParaRPr sz="1800" b="1"/>
          </a:p>
          <a:p>
            <a:pPr marL="0" lvl="0" indent="0" algn="ctr" rtl="0">
              <a:spcBef>
                <a:spcPts val="360"/>
              </a:spcBef>
              <a:spcAft>
                <a:spcPts val="0"/>
              </a:spcAft>
              <a:buNone/>
            </a:pPr>
            <a:r>
              <a:rPr lang="en-US" sz="1800"/>
              <a:t>(Year 1) </a:t>
            </a:r>
            <a:endParaRPr sz="1800"/>
          </a:p>
          <a:p>
            <a:pPr marL="0" lvl="0" indent="0" algn="ctr" rtl="0">
              <a:spcBef>
                <a:spcPts val="360"/>
              </a:spcBef>
              <a:spcAft>
                <a:spcPts val="0"/>
              </a:spcAft>
              <a:buNone/>
            </a:pPr>
            <a:r>
              <a:rPr lang="en-US" sz="1800"/>
              <a:t>Exit requirements of Integrated Math III with entrance requirements of Math 244</a:t>
            </a:r>
            <a:endParaRPr sz="1800"/>
          </a:p>
          <a:p>
            <a:pPr marL="0" lvl="0" indent="0" algn="ctr" rtl="0">
              <a:spcBef>
                <a:spcPts val="360"/>
              </a:spcBef>
              <a:spcAft>
                <a:spcPts val="0"/>
              </a:spcAft>
              <a:buNone/>
            </a:pPr>
            <a:endParaRPr sz="1800"/>
          </a:p>
          <a:p>
            <a:pPr marL="0" lvl="0" indent="0" algn="ctr" rtl="0">
              <a:spcBef>
                <a:spcPts val="360"/>
              </a:spcBef>
              <a:spcAft>
                <a:spcPts val="0"/>
              </a:spcAft>
              <a:buNone/>
            </a:pPr>
            <a:r>
              <a:rPr lang="en-US" sz="1800"/>
              <a:t>Identified potential gaps in instruction or curriculum</a:t>
            </a:r>
            <a:endParaRPr sz="1800"/>
          </a:p>
          <a:p>
            <a:pPr marL="0" lvl="0" indent="0" algn="ctr" rtl="0">
              <a:spcBef>
                <a:spcPts val="360"/>
              </a:spcBef>
              <a:spcAft>
                <a:spcPts val="0"/>
              </a:spcAft>
              <a:buNone/>
            </a:pPr>
            <a:endParaRPr sz="1800"/>
          </a:p>
          <a:p>
            <a:pPr marL="0" lvl="0" indent="0" algn="ctr" rtl="0">
              <a:spcBef>
                <a:spcPts val="360"/>
              </a:spcBef>
              <a:spcAft>
                <a:spcPts val="0"/>
              </a:spcAft>
              <a:buNone/>
            </a:pPr>
            <a:r>
              <a:rPr lang="en-US" sz="1800"/>
              <a:t>Closer analysis of potential gaps to identify 6 gaps of either curriculum or instruction</a:t>
            </a:r>
            <a:endParaRPr sz="1800"/>
          </a:p>
          <a:p>
            <a:pPr marL="0" lvl="0" indent="0" algn="ctr" rtl="0">
              <a:spcBef>
                <a:spcPts val="360"/>
              </a:spcBef>
              <a:spcAft>
                <a:spcPts val="0"/>
              </a:spcAft>
              <a:buNone/>
            </a:pPr>
            <a:endParaRPr sz="1800"/>
          </a:p>
        </p:txBody>
      </p:sp>
      <p:sp>
        <p:nvSpPr>
          <p:cNvPr id="357" name="Google Shape;357;p43"/>
          <p:cNvSpPr txBox="1">
            <a:spLocks noGrp="1"/>
          </p:cNvSpPr>
          <p:nvPr>
            <p:ph type="sldNum" idx="12"/>
          </p:nvPr>
        </p:nvSpPr>
        <p:spPr>
          <a:xfrm>
            <a:off x="7620000" y="18288"/>
            <a:ext cx="1066800" cy="3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US"/>
              <a:t>19</a:t>
            </a:fld>
            <a:endParaRPr/>
          </a:p>
        </p:txBody>
      </p:sp>
      <p:pic>
        <p:nvPicPr>
          <p:cNvPr id="359" name="Google Shape;359;p43"/>
          <p:cNvPicPr preferRelativeResize="0"/>
          <p:nvPr/>
        </p:nvPicPr>
        <p:blipFill>
          <a:blip r:embed="rId3">
            <a:alphaModFix/>
          </a:blip>
          <a:stretch>
            <a:fillRect/>
          </a:stretch>
        </p:blipFill>
        <p:spPr>
          <a:xfrm>
            <a:off x="6991175" y="508437"/>
            <a:ext cx="1695626" cy="914875"/>
          </a:xfrm>
          <a:prstGeom prst="rect">
            <a:avLst/>
          </a:prstGeom>
          <a:noFill/>
          <a:ln>
            <a:noFill/>
          </a:ln>
        </p:spPr>
      </p:pic>
      <p:sp>
        <p:nvSpPr>
          <p:cNvPr id="360" name="Google Shape;360;p43"/>
          <p:cNvSpPr txBox="1">
            <a:spLocks noGrp="1"/>
          </p:cNvSpPr>
          <p:nvPr>
            <p:ph type="body" idx="1"/>
          </p:nvPr>
        </p:nvSpPr>
        <p:spPr>
          <a:xfrm>
            <a:off x="3195950" y="1524000"/>
            <a:ext cx="2565600" cy="50388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sz="1800" b="1"/>
              <a:t>Aligned Course Expectations</a:t>
            </a:r>
            <a:endParaRPr sz="1800" b="1"/>
          </a:p>
          <a:p>
            <a:pPr marL="0" lvl="0" indent="0" algn="ctr" rtl="0">
              <a:spcBef>
                <a:spcPts val="360"/>
              </a:spcBef>
              <a:spcAft>
                <a:spcPts val="0"/>
              </a:spcAft>
              <a:buNone/>
            </a:pPr>
            <a:r>
              <a:rPr lang="en-US" sz="1800"/>
              <a:t>(Years 1 &amp; 2)</a:t>
            </a:r>
            <a:endParaRPr sz="1800"/>
          </a:p>
          <a:p>
            <a:pPr marL="0" lvl="0" indent="0" algn="ctr" rtl="0">
              <a:spcBef>
                <a:spcPts val="360"/>
              </a:spcBef>
              <a:spcAft>
                <a:spcPts val="0"/>
              </a:spcAft>
              <a:buNone/>
            </a:pPr>
            <a:r>
              <a:rPr lang="en-US" sz="1800"/>
              <a:t>ACEs Created</a:t>
            </a:r>
            <a:endParaRPr sz="1800"/>
          </a:p>
          <a:p>
            <a:pPr marL="0" lvl="0" indent="0" algn="ctr" rtl="0">
              <a:spcBef>
                <a:spcPts val="360"/>
              </a:spcBef>
              <a:spcAft>
                <a:spcPts val="0"/>
              </a:spcAft>
              <a:buNone/>
            </a:pPr>
            <a:r>
              <a:rPr lang="en-US" sz="1800"/>
              <a:t>Procedural</a:t>
            </a:r>
            <a:endParaRPr sz="1800"/>
          </a:p>
          <a:p>
            <a:pPr marL="0" lvl="0" indent="0" algn="ctr" rtl="0">
              <a:spcBef>
                <a:spcPts val="360"/>
              </a:spcBef>
              <a:spcAft>
                <a:spcPts val="0"/>
              </a:spcAft>
              <a:buNone/>
            </a:pPr>
            <a:r>
              <a:rPr lang="en-US" sz="1800"/>
              <a:t>Conceptual </a:t>
            </a:r>
            <a:endParaRPr sz="1800"/>
          </a:p>
          <a:p>
            <a:pPr marL="0" lvl="0" indent="0" algn="ctr" rtl="0">
              <a:spcBef>
                <a:spcPts val="360"/>
              </a:spcBef>
              <a:spcAft>
                <a:spcPts val="0"/>
              </a:spcAft>
              <a:buNone/>
            </a:pPr>
            <a:r>
              <a:rPr lang="en-US" sz="1800"/>
              <a:t>Application</a:t>
            </a:r>
            <a:endParaRPr sz="1800"/>
          </a:p>
          <a:p>
            <a:pPr marL="0" lvl="0" indent="0" algn="ctr" rtl="0">
              <a:spcBef>
                <a:spcPts val="360"/>
              </a:spcBef>
              <a:spcAft>
                <a:spcPts val="0"/>
              </a:spcAft>
              <a:buNone/>
            </a:pPr>
            <a:endParaRPr sz="1800"/>
          </a:p>
          <a:p>
            <a:pPr marL="0" lvl="0" indent="0" algn="ctr" rtl="0">
              <a:spcBef>
                <a:spcPts val="360"/>
              </a:spcBef>
              <a:spcAft>
                <a:spcPts val="0"/>
              </a:spcAft>
              <a:buNone/>
            </a:pPr>
            <a:r>
              <a:rPr lang="en-US" sz="1800"/>
              <a:t>Field tests of possible assignments in IM3 and Math 244</a:t>
            </a:r>
            <a:endParaRPr sz="1800"/>
          </a:p>
          <a:p>
            <a:pPr marL="0" lvl="0" indent="0" algn="ctr" rtl="0">
              <a:spcBef>
                <a:spcPts val="360"/>
              </a:spcBef>
              <a:spcAft>
                <a:spcPts val="0"/>
              </a:spcAft>
              <a:buNone/>
            </a:pPr>
            <a:endParaRPr sz="1800"/>
          </a:p>
          <a:p>
            <a:pPr marL="0" lvl="0" indent="0" algn="ctr" rtl="0">
              <a:spcBef>
                <a:spcPts val="360"/>
              </a:spcBef>
              <a:spcAft>
                <a:spcPts val="0"/>
              </a:spcAft>
              <a:buNone/>
            </a:pPr>
            <a:r>
              <a:rPr lang="en-US" sz="1800"/>
              <a:t>Refinement of ACEs and assignments based on field tests</a:t>
            </a:r>
            <a:endParaRPr sz="1800"/>
          </a:p>
          <a:p>
            <a:pPr marL="0" lvl="0" indent="0" algn="l" rtl="0">
              <a:spcBef>
                <a:spcPts val="360"/>
              </a:spcBef>
              <a:spcAft>
                <a:spcPts val="0"/>
              </a:spcAft>
              <a:buNone/>
            </a:pPr>
            <a:endParaRPr sz="1800"/>
          </a:p>
        </p:txBody>
      </p:sp>
      <p:sp>
        <p:nvSpPr>
          <p:cNvPr id="361" name="Google Shape;361;p43"/>
          <p:cNvSpPr txBox="1">
            <a:spLocks noGrp="1"/>
          </p:cNvSpPr>
          <p:nvPr>
            <p:ph type="body" idx="1"/>
          </p:nvPr>
        </p:nvSpPr>
        <p:spPr>
          <a:xfrm>
            <a:off x="6121200" y="1524000"/>
            <a:ext cx="2565600" cy="5099100"/>
          </a:xfrm>
          <a:prstGeom prst="rect">
            <a:avLst/>
          </a:prstGeom>
        </p:spPr>
        <p:txBody>
          <a:bodyPr spcFirstLastPara="1" wrap="square" lIns="91425" tIns="45700" rIns="91425" bIns="45700" anchor="t" anchorCtr="0">
            <a:noAutofit/>
          </a:bodyPr>
          <a:lstStyle/>
          <a:p>
            <a:pPr marL="0" lvl="0" indent="0" algn="ctr" rtl="0">
              <a:spcBef>
                <a:spcPts val="360"/>
              </a:spcBef>
              <a:spcAft>
                <a:spcPts val="0"/>
              </a:spcAft>
              <a:buNone/>
            </a:pPr>
            <a:r>
              <a:rPr lang="en-US" sz="1800" b="1" dirty="0"/>
              <a:t>Implementation &amp; Communication</a:t>
            </a:r>
            <a:endParaRPr sz="1800" b="1" dirty="0"/>
          </a:p>
          <a:p>
            <a:pPr marL="0" lvl="0" indent="0" algn="ctr" rtl="0">
              <a:spcBef>
                <a:spcPts val="360"/>
              </a:spcBef>
              <a:spcAft>
                <a:spcPts val="0"/>
              </a:spcAft>
              <a:buNone/>
            </a:pPr>
            <a:r>
              <a:rPr lang="en-US" sz="1800" dirty="0"/>
              <a:t>(Year 2) </a:t>
            </a:r>
            <a:endParaRPr sz="1800" dirty="0"/>
          </a:p>
          <a:p>
            <a:pPr marL="0" lvl="0" indent="0" algn="ctr" rtl="0">
              <a:spcBef>
                <a:spcPts val="360"/>
              </a:spcBef>
              <a:spcAft>
                <a:spcPts val="0"/>
              </a:spcAft>
              <a:buNone/>
            </a:pPr>
            <a:r>
              <a:rPr lang="en-US" sz="1800" dirty="0"/>
              <a:t>Creation of MPAC Report</a:t>
            </a:r>
            <a:endParaRPr sz="1800" dirty="0"/>
          </a:p>
          <a:p>
            <a:pPr marL="0" lvl="0" indent="0" algn="ctr" rtl="0">
              <a:spcBef>
                <a:spcPts val="360"/>
              </a:spcBef>
              <a:spcAft>
                <a:spcPts val="0"/>
              </a:spcAft>
              <a:buNone/>
            </a:pPr>
            <a:endParaRPr sz="1800" dirty="0"/>
          </a:p>
          <a:p>
            <a:pPr marL="0" lvl="0" indent="0" algn="ctr" rtl="0">
              <a:spcBef>
                <a:spcPts val="360"/>
              </a:spcBef>
              <a:spcAft>
                <a:spcPts val="0"/>
              </a:spcAft>
              <a:buNone/>
            </a:pPr>
            <a:r>
              <a:rPr lang="en-US" sz="1800" dirty="0"/>
              <a:t>Alignment of ACEs within the IM3 curriculum</a:t>
            </a:r>
            <a:endParaRPr sz="1800" dirty="0"/>
          </a:p>
          <a:p>
            <a:pPr marL="0" lvl="0" indent="0" algn="ctr" rtl="0">
              <a:spcBef>
                <a:spcPts val="360"/>
              </a:spcBef>
              <a:spcAft>
                <a:spcPts val="0"/>
              </a:spcAft>
              <a:buNone/>
            </a:pPr>
            <a:r>
              <a:rPr lang="en-US" sz="1800" dirty="0"/>
              <a:t>Canvas</a:t>
            </a:r>
            <a:endParaRPr sz="1800" dirty="0"/>
          </a:p>
          <a:p>
            <a:pPr marL="0" lvl="0" indent="0" algn="ctr" rtl="0">
              <a:spcBef>
                <a:spcPts val="360"/>
              </a:spcBef>
              <a:spcAft>
                <a:spcPts val="0"/>
              </a:spcAft>
              <a:buNone/>
            </a:pPr>
            <a:r>
              <a:rPr lang="en-US" sz="1800" dirty="0"/>
              <a:t>Instructional Guides</a:t>
            </a:r>
            <a:endParaRPr sz="1800" dirty="0"/>
          </a:p>
          <a:p>
            <a:pPr marL="0" lvl="0" indent="0" algn="ctr" rtl="0">
              <a:spcBef>
                <a:spcPts val="360"/>
              </a:spcBef>
              <a:spcAft>
                <a:spcPts val="0"/>
              </a:spcAft>
              <a:buNone/>
            </a:pPr>
            <a:r>
              <a:rPr lang="en-US" sz="1800" dirty="0"/>
              <a:t>End of Course Exams</a:t>
            </a:r>
            <a:endParaRPr sz="1800" dirty="0"/>
          </a:p>
          <a:p>
            <a:pPr marL="0" lvl="0" indent="0" algn="ctr" rtl="0">
              <a:spcBef>
                <a:spcPts val="360"/>
              </a:spcBef>
              <a:spcAft>
                <a:spcPts val="0"/>
              </a:spcAft>
              <a:buNone/>
            </a:pPr>
            <a:endParaRPr sz="1800" dirty="0"/>
          </a:p>
          <a:p>
            <a:pPr marL="0" lvl="0" indent="0" algn="ctr" rtl="0">
              <a:spcBef>
                <a:spcPts val="360"/>
              </a:spcBef>
              <a:spcAft>
                <a:spcPts val="0"/>
              </a:spcAft>
              <a:buNone/>
            </a:pPr>
            <a:r>
              <a:rPr lang="en-US" sz="1800" dirty="0"/>
              <a:t>Continue Professional Development for SUHSD Math Teachers to implement ACEs. </a:t>
            </a:r>
            <a:endParaRPr sz="1800" dirty="0"/>
          </a:p>
          <a:p>
            <a:pPr marL="0" lvl="0" indent="0" algn="ctr" rtl="0">
              <a:spcBef>
                <a:spcPts val="360"/>
              </a:spcBef>
              <a:spcAft>
                <a:spcPts val="0"/>
              </a:spcAft>
              <a:buNone/>
            </a:pPr>
            <a:endParaRPr sz="1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6"/>
          <p:cNvSpPr txBox="1">
            <a:spLocks noGrp="1"/>
          </p:cNvSpPr>
          <p:nvPr>
            <p:ph type="ctrTitle"/>
          </p:nvPr>
        </p:nvSpPr>
        <p:spPr>
          <a:xfrm>
            <a:off x="602725" y="1673875"/>
            <a:ext cx="7960800" cy="1300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2"/>
              </a:buClr>
              <a:buSzPts val="3600"/>
              <a:buFont typeface="Calibri"/>
              <a:buNone/>
            </a:pPr>
            <a:r>
              <a:rPr lang="en-US" sz="3600" b="1">
                <a:solidFill>
                  <a:srgbClr val="574C45"/>
                </a:solidFill>
                <a:latin typeface="Arial"/>
                <a:ea typeface="Arial"/>
                <a:cs typeface="Arial"/>
                <a:sym typeface="Arial"/>
              </a:rPr>
              <a:t>Partnering with High Schools: Secrets and Good Practices</a:t>
            </a:r>
            <a:endParaRPr sz="3600" b="1">
              <a:solidFill>
                <a:srgbClr val="C00000"/>
              </a:solidFill>
              <a:latin typeface="Arial"/>
              <a:ea typeface="Arial"/>
              <a:cs typeface="Arial"/>
              <a:sym typeface="Arial"/>
            </a:endParaRPr>
          </a:p>
        </p:txBody>
      </p:sp>
      <p:sp>
        <p:nvSpPr>
          <p:cNvPr id="186" name="Google Shape;186;p26"/>
          <p:cNvSpPr txBox="1">
            <a:spLocks noGrp="1"/>
          </p:cNvSpPr>
          <p:nvPr>
            <p:ph type="subTitle" idx="1"/>
          </p:nvPr>
        </p:nvSpPr>
        <p:spPr>
          <a:xfrm>
            <a:off x="529950" y="3273425"/>
            <a:ext cx="8084100" cy="3108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040"/>
              <a:buNone/>
            </a:pPr>
            <a:r>
              <a:rPr lang="en-US" sz="2000" b="1">
                <a:latin typeface="Arial"/>
                <a:ea typeface="Arial"/>
                <a:cs typeface="Arial"/>
                <a:sym typeface="Arial"/>
              </a:rPr>
              <a:t>Presenters: </a:t>
            </a:r>
            <a:endParaRPr sz="2000">
              <a:latin typeface="Arial"/>
              <a:ea typeface="Arial"/>
              <a:cs typeface="Arial"/>
              <a:sym typeface="Arial"/>
            </a:endParaRPr>
          </a:p>
          <a:p>
            <a:pPr marL="0" lvl="0" indent="0" algn="l" rtl="0">
              <a:lnSpc>
                <a:spcPct val="100000"/>
              </a:lnSpc>
              <a:spcBef>
                <a:spcPts val="360"/>
              </a:spcBef>
              <a:spcAft>
                <a:spcPts val="0"/>
              </a:spcAft>
              <a:buSzPts val="1530"/>
              <a:buNone/>
            </a:pPr>
            <a:r>
              <a:rPr lang="en-US" sz="2000">
                <a:latin typeface="Arial"/>
                <a:ea typeface="Arial"/>
                <a:cs typeface="Arial"/>
                <a:sym typeface="Arial"/>
              </a:rPr>
              <a:t>Jessica Ayo Alabi, Ph.D. Chair &amp; Professor of Sociology, Orange Coast College</a:t>
            </a:r>
            <a:endParaRPr sz="2000">
              <a:latin typeface="Arial"/>
              <a:ea typeface="Arial"/>
              <a:cs typeface="Arial"/>
              <a:sym typeface="Arial"/>
            </a:endParaRPr>
          </a:p>
          <a:p>
            <a:pPr marL="0" lvl="0" indent="0" algn="l" rtl="0">
              <a:lnSpc>
                <a:spcPct val="100000"/>
              </a:lnSpc>
              <a:spcBef>
                <a:spcPts val="360"/>
              </a:spcBef>
              <a:spcAft>
                <a:spcPts val="0"/>
              </a:spcAft>
              <a:buSzPts val="1530"/>
              <a:buNone/>
            </a:pPr>
            <a:r>
              <a:rPr lang="en-US" sz="2000">
                <a:latin typeface="Arial"/>
                <a:ea typeface="Arial"/>
                <a:cs typeface="Arial"/>
                <a:sym typeface="Arial"/>
              </a:rPr>
              <a:t>Randy Beach, ASCCC Guided Pathways Lead, Southwestern College</a:t>
            </a:r>
            <a:endParaRPr sz="2000">
              <a:latin typeface="Arial"/>
              <a:ea typeface="Arial"/>
              <a:cs typeface="Arial"/>
              <a:sym typeface="Arial"/>
            </a:endParaRPr>
          </a:p>
          <a:p>
            <a:pPr marL="0" lvl="0" indent="0" algn="l" rtl="0">
              <a:lnSpc>
                <a:spcPct val="100000"/>
              </a:lnSpc>
              <a:spcBef>
                <a:spcPts val="360"/>
              </a:spcBef>
              <a:spcAft>
                <a:spcPts val="0"/>
              </a:spcAft>
              <a:buSzPts val="1530"/>
              <a:buNone/>
            </a:pPr>
            <a:r>
              <a:rPr lang="en-US" sz="2000">
                <a:latin typeface="Arial"/>
                <a:ea typeface="Arial"/>
                <a:cs typeface="Arial"/>
                <a:sym typeface="Arial"/>
              </a:rPr>
              <a:t>Kimberly Bligh, Bakersfield College Summer Bridge Director</a:t>
            </a:r>
            <a:endParaRPr sz="2000">
              <a:latin typeface="Arial"/>
              <a:ea typeface="Arial"/>
              <a:cs typeface="Arial"/>
              <a:sym typeface="Arial"/>
            </a:endParaRPr>
          </a:p>
          <a:p>
            <a:pPr marL="0" lvl="0" indent="0" algn="l" rtl="0">
              <a:lnSpc>
                <a:spcPct val="100000"/>
              </a:lnSpc>
              <a:spcBef>
                <a:spcPts val="360"/>
              </a:spcBef>
              <a:spcAft>
                <a:spcPts val="0"/>
              </a:spcAft>
              <a:buSzPts val="1530"/>
              <a:buNone/>
            </a:pPr>
            <a:r>
              <a:rPr lang="en-US" sz="2000">
                <a:latin typeface="Arial"/>
                <a:ea typeface="Arial"/>
                <a:cs typeface="Arial"/>
                <a:sym typeface="Arial"/>
              </a:rPr>
              <a:t>Ty Simpson, San Bernardino Valley College, Guided Pathways Task Force</a:t>
            </a:r>
            <a:endParaRPr sz="2000">
              <a:latin typeface="Arial"/>
              <a:ea typeface="Arial"/>
              <a:cs typeface="Arial"/>
              <a:sym typeface="Arial"/>
            </a:endParaRPr>
          </a:p>
          <a:p>
            <a:pPr marL="0" lvl="0" indent="0" algn="l" rtl="0">
              <a:lnSpc>
                <a:spcPct val="100000"/>
              </a:lnSpc>
              <a:spcBef>
                <a:spcPts val="360"/>
              </a:spcBef>
              <a:spcAft>
                <a:spcPts val="0"/>
              </a:spcAft>
              <a:buSzPts val="1530"/>
              <a:buNone/>
            </a:pPr>
            <a:r>
              <a:rPr lang="en-US" sz="2000">
                <a:latin typeface="Arial"/>
                <a:ea typeface="Arial"/>
                <a:cs typeface="Arial"/>
                <a:sym typeface="Arial"/>
              </a:rPr>
              <a:t>Carrie Roberson, ASCCC North Representative, Guided Pathways Task Force- Chair</a:t>
            </a:r>
            <a:endParaRPr sz="2000">
              <a:latin typeface="Arial"/>
              <a:ea typeface="Arial"/>
              <a:cs typeface="Arial"/>
              <a:sym typeface="Arial"/>
            </a:endParaRPr>
          </a:p>
          <a:p>
            <a:pPr marL="0" lvl="0" indent="0" algn="l" rtl="0">
              <a:lnSpc>
                <a:spcPct val="100000"/>
              </a:lnSpc>
              <a:spcBef>
                <a:spcPts val="360"/>
              </a:spcBef>
              <a:spcAft>
                <a:spcPts val="0"/>
              </a:spcAft>
              <a:buSzPts val="1530"/>
              <a:buNone/>
            </a:pPr>
            <a:endParaRPr sz="2000">
              <a:latin typeface="Arial"/>
              <a:ea typeface="Arial"/>
              <a:cs typeface="Arial"/>
              <a:sym typeface="Arial"/>
            </a:endParaRPr>
          </a:p>
        </p:txBody>
      </p:sp>
      <p:sp>
        <p:nvSpPr>
          <p:cNvPr id="188" name="Google Shape;188;p26"/>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7836" b="8944"/>
          <a:stretch/>
        </p:blipFill>
        <p:spPr>
          <a:xfrm>
            <a:off x="2367887" y="368486"/>
            <a:ext cx="4408226" cy="152855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4"/>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a:t>MATH Aligned Course Expectations</a:t>
            </a:r>
            <a:endParaRPr sz="3000"/>
          </a:p>
        </p:txBody>
      </p:sp>
      <p:sp>
        <p:nvSpPr>
          <p:cNvPr id="368" name="Google Shape;368;p44"/>
          <p:cNvSpPr txBox="1">
            <a:spLocks noGrp="1"/>
          </p:cNvSpPr>
          <p:nvPr>
            <p:ph type="body" idx="1"/>
          </p:nvPr>
        </p:nvSpPr>
        <p:spPr>
          <a:xfrm>
            <a:off x="390600" y="1524000"/>
            <a:ext cx="2685600" cy="4876800"/>
          </a:xfrm>
          <a:prstGeom prst="rect">
            <a:avLst/>
          </a:prstGeom>
        </p:spPr>
        <p:txBody>
          <a:bodyPr spcFirstLastPara="1" wrap="square" lIns="91425" tIns="45700" rIns="91425" bIns="45700" anchor="t" anchorCtr="0">
            <a:noAutofit/>
          </a:bodyPr>
          <a:lstStyle/>
          <a:p>
            <a:pPr marL="457200" lvl="0" indent="-342900" algn="l" rtl="0">
              <a:spcBef>
                <a:spcPts val="360"/>
              </a:spcBef>
              <a:spcAft>
                <a:spcPts val="0"/>
              </a:spcAft>
              <a:buSzPts val="1800"/>
              <a:buAutoNum type="arabicPeriod"/>
            </a:pPr>
            <a:r>
              <a:rPr lang="en-US" sz="1800"/>
              <a:t>Students express solutions to inequalities symbolically, in Interval Notation, and graphically, on a number line; including cases when there is no solution and without the use of a calculator.</a:t>
            </a:r>
            <a:endParaRPr sz="1800"/>
          </a:p>
          <a:p>
            <a:pPr marL="457200" lvl="0" indent="-342900" algn="l" rtl="0">
              <a:spcBef>
                <a:spcPts val="0"/>
              </a:spcBef>
              <a:spcAft>
                <a:spcPts val="0"/>
              </a:spcAft>
              <a:buSzPts val="1800"/>
              <a:buAutoNum type="arabicPeriod"/>
            </a:pPr>
            <a:r>
              <a:rPr lang="en-US" sz="1800"/>
              <a:t>Students simplify expressions, solve equations, and graph functions with e and natural log at the same level of rigor as other bases.</a:t>
            </a:r>
            <a:endParaRPr sz="1800"/>
          </a:p>
        </p:txBody>
      </p:sp>
      <p:sp>
        <p:nvSpPr>
          <p:cNvPr id="369" name="Google Shape;369;p44"/>
          <p:cNvSpPr txBox="1">
            <a:spLocks noGrp="1"/>
          </p:cNvSpPr>
          <p:nvPr>
            <p:ph type="sldNum" idx="12"/>
          </p:nvPr>
        </p:nvSpPr>
        <p:spPr>
          <a:xfrm>
            <a:off x="7620000" y="18288"/>
            <a:ext cx="1066800" cy="3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US"/>
              <a:t>20</a:t>
            </a:fld>
            <a:endParaRPr/>
          </a:p>
        </p:txBody>
      </p:sp>
      <p:pic>
        <p:nvPicPr>
          <p:cNvPr id="371" name="Google Shape;371;p44"/>
          <p:cNvPicPr preferRelativeResize="0"/>
          <p:nvPr/>
        </p:nvPicPr>
        <p:blipFill>
          <a:blip r:embed="rId3">
            <a:alphaModFix/>
          </a:blip>
          <a:stretch>
            <a:fillRect/>
          </a:stretch>
        </p:blipFill>
        <p:spPr>
          <a:xfrm>
            <a:off x="6991175" y="508437"/>
            <a:ext cx="1695626" cy="914875"/>
          </a:xfrm>
          <a:prstGeom prst="rect">
            <a:avLst/>
          </a:prstGeom>
          <a:noFill/>
          <a:ln>
            <a:noFill/>
          </a:ln>
        </p:spPr>
      </p:pic>
      <p:sp>
        <p:nvSpPr>
          <p:cNvPr id="372" name="Google Shape;372;p44"/>
          <p:cNvSpPr txBox="1">
            <a:spLocks noGrp="1"/>
          </p:cNvSpPr>
          <p:nvPr>
            <p:ph type="body" idx="1"/>
          </p:nvPr>
        </p:nvSpPr>
        <p:spPr>
          <a:xfrm>
            <a:off x="3195950" y="1524000"/>
            <a:ext cx="2565600" cy="5038800"/>
          </a:xfrm>
          <a:prstGeom prst="rect">
            <a:avLst/>
          </a:prstGeom>
        </p:spPr>
        <p:txBody>
          <a:bodyPr spcFirstLastPara="1" wrap="square" lIns="91425" tIns="45700" rIns="91425" bIns="45700" anchor="t" anchorCtr="0">
            <a:noAutofit/>
          </a:bodyPr>
          <a:lstStyle/>
          <a:p>
            <a:pPr marL="457200" lvl="0" indent="-342900" algn="l" rtl="0">
              <a:spcBef>
                <a:spcPts val="360"/>
              </a:spcBef>
              <a:spcAft>
                <a:spcPts val="0"/>
              </a:spcAft>
              <a:buSzPts val="1800"/>
              <a:buAutoNum type="arabicPeriod"/>
            </a:pPr>
            <a:r>
              <a:rPr lang="en-US" sz="1800"/>
              <a:t>Students use Polynomial Long Division to divide a polynomial with or without a missing term by a divisor with a degree less than or equal to 2.  </a:t>
            </a:r>
            <a:endParaRPr sz="1800"/>
          </a:p>
          <a:p>
            <a:pPr marL="457200" lvl="0" indent="-342900" algn="l" rtl="0">
              <a:spcBef>
                <a:spcPts val="0"/>
              </a:spcBef>
              <a:spcAft>
                <a:spcPts val="0"/>
              </a:spcAft>
              <a:buSzPts val="1800"/>
              <a:buAutoNum type="arabicPeriod"/>
            </a:pPr>
            <a:r>
              <a:rPr lang="en-US" sz="1800"/>
              <a:t>Students solve linear Absolute Value Equations algebraically and recognize when there are no solutions, without the use of a calculator. </a:t>
            </a:r>
            <a:endParaRPr sz="1800"/>
          </a:p>
        </p:txBody>
      </p:sp>
      <p:sp>
        <p:nvSpPr>
          <p:cNvPr id="373" name="Google Shape;373;p44"/>
          <p:cNvSpPr txBox="1">
            <a:spLocks noGrp="1"/>
          </p:cNvSpPr>
          <p:nvPr>
            <p:ph type="body" idx="1"/>
          </p:nvPr>
        </p:nvSpPr>
        <p:spPr>
          <a:xfrm>
            <a:off x="6121200" y="1524000"/>
            <a:ext cx="2565600" cy="5099100"/>
          </a:xfrm>
          <a:prstGeom prst="rect">
            <a:avLst/>
          </a:prstGeom>
        </p:spPr>
        <p:txBody>
          <a:bodyPr spcFirstLastPara="1" wrap="square" lIns="91425" tIns="45700" rIns="91425" bIns="45700" anchor="t" anchorCtr="0">
            <a:noAutofit/>
          </a:bodyPr>
          <a:lstStyle/>
          <a:p>
            <a:pPr marL="457200" lvl="0" indent="-342900" algn="l" rtl="0">
              <a:spcBef>
                <a:spcPts val="360"/>
              </a:spcBef>
              <a:spcAft>
                <a:spcPts val="0"/>
              </a:spcAft>
              <a:buSzPts val="1800"/>
              <a:buAutoNum type="arabicPeriod"/>
            </a:pPr>
            <a:r>
              <a:rPr lang="en-US" sz="1800"/>
              <a:t>Students simplify and perform operations with Rational Expressions involving factorable polynomials.</a:t>
            </a:r>
            <a:endParaRPr sz="1800"/>
          </a:p>
          <a:p>
            <a:pPr marL="457200" lvl="0" indent="-342900" algn="l" rtl="0">
              <a:spcBef>
                <a:spcPts val="0"/>
              </a:spcBef>
              <a:spcAft>
                <a:spcPts val="0"/>
              </a:spcAft>
              <a:buSzPts val="1800"/>
              <a:buAutoNum type="arabicPeriod"/>
            </a:pPr>
            <a:r>
              <a:rPr lang="en-US" sz="1800"/>
              <a:t>Students solve Rational Equations by multiplying both sides by the LCD, and solve the  resulting in linear or quadratic equation. Students recognize extraneous solutions.</a:t>
            </a: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45"/>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a:t>Insights and Findings</a:t>
            </a:r>
            <a:endParaRPr sz="3000"/>
          </a:p>
        </p:txBody>
      </p:sp>
      <p:sp>
        <p:nvSpPr>
          <p:cNvPr id="380" name="Google Shape;380;p45"/>
          <p:cNvSpPr txBox="1">
            <a:spLocks noGrp="1"/>
          </p:cNvSpPr>
          <p:nvPr>
            <p:ph type="body" idx="1"/>
          </p:nvPr>
        </p:nvSpPr>
        <p:spPr>
          <a:xfrm>
            <a:off x="390600" y="1524000"/>
            <a:ext cx="8296200" cy="4876800"/>
          </a:xfrm>
          <a:prstGeom prst="rect">
            <a:avLst/>
          </a:prstGeom>
        </p:spPr>
        <p:txBody>
          <a:bodyPr spcFirstLastPara="1" wrap="square" lIns="91425" tIns="45700" rIns="91425" bIns="45700" anchor="t" anchorCtr="0">
            <a:noAutofit/>
          </a:bodyPr>
          <a:lstStyle/>
          <a:p>
            <a:pPr marL="457200" lvl="0" indent="-381000" algn="l" rtl="0">
              <a:spcBef>
                <a:spcPts val="360"/>
              </a:spcBef>
              <a:spcAft>
                <a:spcPts val="0"/>
              </a:spcAft>
              <a:buSzPts val="2400"/>
              <a:buChar char="•"/>
            </a:pPr>
            <a:r>
              <a:rPr lang="en-US"/>
              <a:t>Working together is not just productive, it is necessary, given recent curricular changes.</a:t>
            </a:r>
            <a:endParaRPr/>
          </a:p>
          <a:p>
            <a:pPr marL="914400" lvl="1" indent="-381000" algn="l" rtl="0">
              <a:spcBef>
                <a:spcPts val="0"/>
              </a:spcBef>
              <a:spcAft>
                <a:spcPts val="0"/>
              </a:spcAft>
              <a:buSzPts val="2400"/>
              <a:buChar char="•"/>
            </a:pPr>
            <a:r>
              <a:rPr lang="en-US" sz="2400"/>
              <a:t>To better advise students</a:t>
            </a:r>
            <a:endParaRPr sz="2400"/>
          </a:p>
          <a:p>
            <a:pPr marL="914400" lvl="1" indent="-381000" algn="l" rtl="0">
              <a:spcBef>
                <a:spcPts val="0"/>
              </a:spcBef>
              <a:spcAft>
                <a:spcPts val="0"/>
              </a:spcAft>
              <a:buSzPts val="2400"/>
              <a:buChar char="•"/>
            </a:pPr>
            <a:r>
              <a:rPr lang="en-US" sz="2400"/>
              <a:t>Understand each other’s instructional techniques</a:t>
            </a:r>
            <a:endParaRPr sz="2400"/>
          </a:p>
          <a:p>
            <a:pPr marL="457200" lvl="0" indent="-381000" algn="l" rtl="0">
              <a:spcBef>
                <a:spcPts val="0"/>
              </a:spcBef>
              <a:spcAft>
                <a:spcPts val="0"/>
              </a:spcAft>
              <a:buSzPts val="2400"/>
              <a:buChar char="•"/>
            </a:pPr>
            <a:r>
              <a:rPr lang="en-US"/>
              <a:t>Gained deeper understanding of institutions on both sides.</a:t>
            </a:r>
            <a:endParaRPr/>
          </a:p>
          <a:p>
            <a:pPr marL="914400" lvl="1" indent="-381000" algn="l" rtl="0">
              <a:spcBef>
                <a:spcPts val="0"/>
              </a:spcBef>
              <a:spcAft>
                <a:spcPts val="0"/>
              </a:spcAft>
              <a:buSzPts val="2400"/>
              <a:buChar char="•"/>
            </a:pPr>
            <a:r>
              <a:rPr lang="en-US" sz="2400"/>
              <a:t>Assessment and exit/entry requirements</a:t>
            </a:r>
            <a:endParaRPr sz="2400"/>
          </a:p>
          <a:p>
            <a:pPr marL="914400" lvl="1" indent="-381000" algn="l" rtl="0">
              <a:spcBef>
                <a:spcPts val="0"/>
              </a:spcBef>
              <a:spcAft>
                <a:spcPts val="0"/>
              </a:spcAft>
              <a:buSzPts val="2400"/>
              <a:buChar char="•"/>
            </a:pPr>
            <a:r>
              <a:rPr lang="en-US" sz="2400"/>
              <a:t>Course placement options at SWC</a:t>
            </a:r>
            <a:endParaRPr sz="2400"/>
          </a:p>
          <a:p>
            <a:pPr marL="914400" lvl="1" indent="-381000" algn="l" rtl="0">
              <a:spcBef>
                <a:spcPts val="0"/>
              </a:spcBef>
              <a:spcAft>
                <a:spcPts val="0"/>
              </a:spcAft>
              <a:buSzPts val="2400"/>
              <a:buChar char="•"/>
            </a:pPr>
            <a:r>
              <a:rPr lang="en-US" sz="2400"/>
              <a:t>Participating faculty can communicate the SWC experience to students</a:t>
            </a:r>
            <a:endParaRPr sz="2400"/>
          </a:p>
          <a:p>
            <a:pPr marL="457200" lvl="0" indent="-381000" algn="l" rtl="0">
              <a:spcBef>
                <a:spcPts val="0"/>
              </a:spcBef>
              <a:spcAft>
                <a:spcPts val="0"/>
              </a:spcAft>
              <a:buSzPts val="2400"/>
              <a:buChar char="•"/>
            </a:pPr>
            <a:r>
              <a:rPr lang="en-US"/>
              <a:t>Developing lasting relationships among faculty at both institutions.</a:t>
            </a:r>
            <a:endParaRPr/>
          </a:p>
          <a:p>
            <a:pPr marL="914400" lvl="1" indent="-381000" algn="l" rtl="0">
              <a:spcBef>
                <a:spcPts val="0"/>
              </a:spcBef>
              <a:spcAft>
                <a:spcPts val="0"/>
              </a:spcAft>
              <a:buSzPts val="2400"/>
              <a:buChar char="•"/>
            </a:pPr>
            <a:r>
              <a:rPr lang="en-US" sz="2400"/>
              <a:t>Increased communication about needs and resources</a:t>
            </a:r>
            <a:endParaRPr/>
          </a:p>
        </p:txBody>
      </p:sp>
      <p:sp>
        <p:nvSpPr>
          <p:cNvPr id="381" name="Google Shape;381;p45"/>
          <p:cNvSpPr txBox="1">
            <a:spLocks noGrp="1"/>
          </p:cNvSpPr>
          <p:nvPr>
            <p:ph type="sldNum" idx="12"/>
          </p:nvPr>
        </p:nvSpPr>
        <p:spPr>
          <a:xfrm>
            <a:off x="7620000" y="18288"/>
            <a:ext cx="1066800" cy="3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US"/>
              <a:t>21</a:t>
            </a:fld>
            <a:endParaRPr/>
          </a:p>
        </p:txBody>
      </p:sp>
      <p:pic>
        <p:nvPicPr>
          <p:cNvPr id="383" name="Google Shape;383;p45"/>
          <p:cNvPicPr preferRelativeResize="0"/>
          <p:nvPr/>
        </p:nvPicPr>
        <p:blipFill>
          <a:blip r:embed="rId3">
            <a:alphaModFix/>
          </a:blip>
          <a:stretch>
            <a:fillRect/>
          </a:stretch>
        </p:blipFill>
        <p:spPr>
          <a:xfrm>
            <a:off x="6991175" y="508437"/>
            <a:ext cx="1695626" cy="914875"/>
          </a:xfrm>
          <a:prstGeom prst="rect">
            <a:avLst/>
          </a:prstGeom>
          <a:noFill/>
          <a:ln>
            <a:noFill/>
          </a:ln>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2211"/>
          <a:stretch/>
        </p:blipFill>
        <p:spPr>
          <a:xfrm>
            <a:off x="6550925" y="5950425"/>
            <a:ext cx="2593074" cy="94851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46"/>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a:t>English and Writing  Gaps</a:t>
            </a:r>
            <a:endParaRPr sz="3000"/>
          </a:p>
        </p:txBody>
      </p:sp>
      <p:sp>
        <p:nvSpPr>
          <p:cNvPr id="390" name="Google Shape;390;p46"/>
          <p:cNvSpPr txBox="1">
            <a:spLocks noGrp="1"/>
          </p:cNvSpPr>
          <p:nvPr>
            <p:ph type="body" idx="1"/>
          </p:nvPr>
        </p:nvSpPr>
        <p:spPr>
          <a:xfrm>
            <a:off x="390600" y="1524000"/>
            <a:ext cx="8296200" cy="4876800"/>
          </a:xfrm>
          <a:prstGeom prst="rect">
            <a:avLst/>
          </a:prstGeom>
        </p:spPr>
        <p:txBody>
          <a:bodyPr spcFirstLastPara="1" wrap="square" lIns="91425" tIns="45700" rIns="91425" bIns="45700" anchor="t" anchorCtr="0">
            <a:noAutofit/>
          </a:bodyPr>
          <a:lstStyle/>
          <a:p>
            <a:pPr marL="457200" marR="0" lvl="0" indent="-381000" algn="l" rtl="0">
              <a:lnSpc>
                <a:spcPct val="100000"/>
              </a:lnSpc>
              <a:spcBef>
                <a:spcPts val="360"/>
              </a:spcBef>
              <a:spcAft>
                <a:spcPts val="0"/>
              </a:spcAft>
              <a:buClr>
                <a:schemeClr val="accent1"/>
              </a:buClr>
              <a:buSzPts val="2400"/>
              <a:buFont typeface="Arial"/>
              <a:buChar char="•"/>
            </a:pPr>
            <a:r>
              <a:rPr lang="en-US"/>
              <a:t>Student Independence </a:t>
            </a:r>
            <a:endParaRPr/>
          </a:p>
          <a:p>
            <a:pPr marL="457200" marR="0" lvl="0" indent="-381000" algn="l" rtl="0">
              <a:lnSpc>
                <a:spcPct val="100000"/>
              </a:lnSpc>
              <a:spcBef>
                <a:spcPts val="0"/>
              </a:spcBef>
              <a:spcAft>
                <a:spcPts val="0"/>
              </a:spcAft>
              <a:buClr>
                <a:schemeClr val="accent1"/>
              </a:buClr>
              <a:buSzPts val="2400"/>
              <a:buFont typeface="Arial"/>
              <a:buChar char="•"/>
            </a:pPr>
            <a:r>
              <a:rPr lang="en-US"/>
              <a:t>On-Demand vs. Process-Writing</a:t>
            </a:r>
            <a:endParaRPr/>
          </a:p>
          <a:p>
            <a:pPr marL="457200" marR="0" lvl="0" indent="-381000" algn="l" rtl="0">
              <a:lnSpc>
                <a:spcPct val="100000"/>
              </a:lnSpc>
              <a:spcBef>
                <a:spcPts val="0"/>
              </a:spcBef>
              <a:spcAft>
                <a:spcPts val="0"/>
              </a:spcAft>
              <a:buClr>
                <a:schemeClr val="accent1"/>
              </a:buClr>
              <a:buSzPts val="2400"/>
              <a:buFont typeface="Arial"/>
              <a:buChar char="•"/>
            </a:pPr>
            <a:r>
              <a:rPr lang="en-US"/>
              <a:t>Multiple draft writing process</a:t>
            </a:r>
            <a:endParaRPr/>
          </a:p>
          <a:p>
            <a:pPr marL="457200" marR="0" lvl="0" indent="-381000" algn="l" rtl="0">
              <a:lnSpc>
                <a:spcPct val="100000"/>
              </a:lnSpc>
              <a:spcBef>
                <a:spcPts val="0"/>
              </a:spcBef>
              <a:spcAft>
                <a:spcPts val="0"/>
              </a:spcAft>
              <a:buClr>
                <a:schemeClr val="accent1"/>
              </a:buClr>
              <a:buSzPts val="2400"/>
              <a:buFont typeface="Arial"/>
              <a:buChar char="•"/>
            </a:pPr>
            <a:r>
              <a:rPr lang="en-US"/>
              <a:t>Rigor and selection of texts</a:t>
            </a:r>
            <a:endParaRPr/>
          </a:p>
          <a:p>
            <a:pPr marL="457200" marR="0" lvl="0" indent="-381000" algn="l" rtl="0">
              <a:lnSpc>
                <a:spcPct val="100000"/>
              </a:lnSpc>
              <a:spcBef>
                <a:spcPts val="0"/>
              </a:spcBef>
              <a:spcAft>
                <a:spcPts val="0"/>
              </a:spcAft>
              <a:buClr>
                <a:schemeClr val="accent1"/>
              </a:buClr>
              <a:buSzPts val="2400"/>
              <a:buFont typeface="Arial"/>
              <a:buChar char="•"/>
            </a:pPr>
            <a:r>
              <a:rPr lang="en-US"/>
              <a:t>AXES format for paragraph development </a:t>
            </a:r>
            <a:endParaRPr/>
          </a:p>
          <a:p>
            <a:pPr marL="457200" marR="0" lvl="0" indent="-381000" algn="l" rtl="0">
              <a:lnSpc>
                <a:spcPct val="100000"/>
              </a:lnSpc>
              <a:spcBef>
                <a:spcPts val="0"/>
              </a:spcBef>
              <a:spcAft>
                <a:spcPts val="0"/>
              </a:spcAft>
              <a:buClr>
                <a:schemeClr val="accent1"/>
              </a:buClr>
              <a:buSzPts val="2400"/>
              <a:buFont typeface="Arial"/>
              <a:buChar char="•"/>
            </a:pPr>
            <a:r>
              <a:rPr lang="en-US"/>
              <a:t>MLA</a:t>
            </a:r>
            <a:endParaRPr/>
          </a:p>
        </p:txBody>
      </p:sp>
      <p:sp>
        <p:nvSpPr>
          <p:cNvPr id="391" name="Google Shape;391;p46"/>
          <p:cNvSpPr txBox="1">
            <a:spLocks noGrp="1"/>
          </p:cNvSpPr>
          <p:nvPr>
            <p:ph type="sldNum" idx="12"/>
          </p:nvPr>
        </p:nvSpPr>
        <p:spPr>
          <a:xfrm>
            <a:off x="7620000" y="18288"/>
            <a:ext cx="1066800" cy="3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US"/>
              <a:t>22</a:t>
            </a:fld>
            <a:endParaRPr/>
          </a:p>
        </p:txBody>
      </p:sp>
      <p:pic>
        <p:nvPicPr>
          <p:cNvPr id="393" name="Google Shape;393;p46"/>
          <p:cNvPicPr preferRelativeResize="0"/>
          <p:nvPr/>
        </p:nvPicPr>
        <p:blipFill>
          <a:blip r:embed="rId3">
            <a:alphaModFix/>
          </a:blip>
          <a:stretch>
            <a:fillRect/>
          </a:stretch>
        </p:blipFill>
        <p:spPr>
          <a:xfrm>
            <a:off x="6991175" y="508437"/>
            <a:ext cx="1695626" cy="914875"/>
          </a:xfrm>
          <a:prstGeom prst="rect">
            <a:avLst/>
          </a:prstGeom>
          <a:noFill/>
          <a:ln>
            <a:noFill/>
          </a:ln>
        </p:spPr>
      </p:pic>
      <p:pic>
        <p:nvPicPr>
          <p:cNvPr id="394" name="Google Shape;394;p46"/>
          <p:cNvPicPr preferRelativeResize="0"/>
          <p:nvPr/>
        </p:nvPicPr>
        <p:blipFill>
          <a:blip r:embed="rId4">
            <a:alphaModFix/>
          </a:blip>
          <a:stretch>
            <a:fillRect/>
          </a:stretch>
        </p:blipFill>
        <p:spPr>
          <a:xfrm>
            <a:off x="2383338" y="3773050"/>
            <a:ext cx="4048125" cy="2686050"/>
          </a:xfrm>
          <a:prstGeom prst="rect">
            <a:avLst/>
          </a:prstGeom>
          <a:noFill/>
          <a:ln>
            <a:no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0925" y="5777552"/>
            <a:ext cx="2593074" cy="108044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7"/>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a:t>Reading: Aligned Course Expectations</a:t>
            </a:r>
            <a:endParaRPr sz="3000"/>
          </a:p>
        </p:txBody>
      </p:sp>
      <p:sp>
        <p:nvSpPr>
          <p:cNvPr id="401" name="Google Shape;401;p47"/>
          <p:cNvSpPr txBox="1">
            <a:spLocks noGrp="1"/>
          </p:cNvSpPr>
          <p:nvPr>
            <p:ph type="body" idx="1"/>
          </p:nvPr>
        </p:nvSpPr>
        <p:spPr>
          <a:xfrm>
            <a:off x="390600" y="1524000"/>
            <a:ext cx="8296200" cy="4876800"/>
          </a:xfrm>
          <a:prstGeom prst="rect">
            <a:avLst/>
          </a:prstGeom>
        </p:spPr>
        <p:txBody>
          <a:bodyPr spcFirstLastPara="1" wrap="square" lIns="91425" tIns="45700" rIns="91425" bIns="45700" anchor="t" anchorCtr="0">
            <a:noAutofit/>
          </a:bodyPr>
          <a:lstStyle/>
          <a:p>
            <a:pPr marL="457200" marR="0" lvl="0" indent="-381000" algn="l" rtl="0">
              <a:lnSpc>
                <a:spcPct val="100000"/>
              </a:lnSpc>
              <a:spcBef>
                <a:spcPts val="360"/>
              </a:spcBef>
              <a:spcAft>
                <a:spcPts val="0"/>
              </a:spcAft>
              <a:buClr>
                <a:schemeClr val="accent1"/>
              </a:buClr>
              <a:buSzPts val="2400"/>
              <a:buFont typeface="Arial"/>
              <a:buChar char="•"/>
            </a:pPr>
            <a:r>
              <a:rPr lang="en-US"/>
              <a:t>Students independently explain central ideas/claims/arguments in complex* texts. </a:t>
            </a:r>
            <a:endParaRPr/>
          </a:p>
          <a:p>
            <a:pPr marL="457200" marR="0" lvl="0" indent="-381000" algn="l" rtl="0">
              <a:lnSpc>
                <a:spcPct val="100000"/>
              </a:lnSpc>
              <a:spcBef>
                <a:spcPts val="0"/>
              </a:spcBef>
              <a:spcAft>
                <a:spcPts val="0"/>
              </a:spcAft>
              <a:buClr>
                <a:schemeClr val="accent1"/>
              </a:buClr>
              <a:buSzPts val="2400"/>
              <a:buFont typeface="Arial"/>
              <a:buChar char="•"/>
            </a:pPr>
            <a:r>
              <a:rPr lang="en-US"/>
              <a:t>Students independently define unknown words. </a:t>
            </a:r>
            <a:endParaRPr/>
          </a:p>
          <a:p>
            <a:pPr marL="457200" marR="0" lvl="0" indent="-381000" algn="l" rtl="0">
              <a:lnSpc>
                <a:spcPct val="100000"/>
              </a:lnSpc>
              <a:spcBef>
                <a:spcPts val="0"/>
              </a:spcBef>
              <a:spcAft>
                <a:spcPts val="0"/>
              </a:spcAft>
              <a:buClr>
                <a:schemeClr val="accent1"/>
              </a:buClr>
              <a:buSzPts val="2400"/>
              <a:buFont typeface="Arial"/>
              <a:buChar char="•"/>
            </a:pPr>
            <a:r>
              <a:rPr lang="en-US"/>
              <a:t>Students independently evaluate rhetorical techniques/strategies.</a:t>
            </a:r>
            <a:endParaRPr/>
          </a:p>
          <a:p>
            <a:pPr marL="457200" marR="0" lvl="0" indent="-381000" algn="l" rtl="0">
              <a:lnSpc>
                <a:spcPct val="100000"/>
              </a:lnSpc>
              <a:spcBef>
                <a:spcPts val="0"/>
              </a:spcBef>
              <a:spcAft>
                <a:spcPts val="0"/>
              </a:spcAft>
              <a:buClr>
                <a:schemeClr val="accent1"/>
              </a:buClr>
              <a:buSzPts val="2400"/>
              <a:buFont typeface="Arial"/>
              <a:buChar char="•"/>
            </a:pPr>
            <a:r>
              <a:rPr lang="en-US"/>
              <a:t>Students independently utilize annotation to deconstruct meaning of complex* texts.</a:t>
            </a:r>
            <a:endParaRPr/>
          </a:p>
          <a:p>
            <a:pPr marL="457200" marR="0" lvl="0" indent="-381000" algn="l" rtl="0">
              <a:lnSpc>
                <a:spcPct val="100000"/>
              </a:lnSpc>
              <a:spcBef>
                <a:spcPts val="0"/>
              </a:spcBef>
              <a:spcAft>
                <a:spcPts val="0"/>
              </a:spcAft>
              <a:buClr>
                <a:schemeClr val="accent1"/>
              </a:buClr>
              <a:buSzPts val="2400"/>
              <a:buFont typeface="Arial"/>
              <a:buChar char="•"/>
            </a:pPr>
            <a:r>
              <a:rPr lang="en-US"/>
              <a:t>Students independently evaluate the validity of the source. </a:t>
            </a:r>
            <a:endParaRPr/>
          </a:p>
          <a:p>
            <a:pPr marL="457200" marR="0" lvl="0" indent="-381000" algn="l" rtl="0">
              <a:lnSpc>
                <a:spcPct val="100000"/>
              </a:lnSpc>
              <a:spcBef>
                <a:spcPts val="0"/>
              </a:spcBef>
              <a:spcAft>
                <a:spcPts val="0"/>
              </a:spcAft>
              <a:buClr>
                <a:schemeClr val="accent1"/>
              </a:buClr>
              <a:buSzPts val="2400"/>
              <a:buFont typeface="Arial"/>
              <a:buChar char="•"/>
            </a:pPr>
            <a:r>
              <a:rPr lang="en-US"/>
              <a:t>Students independently evaluate the credibility of an author. </a:t>
            </a:r>
            <a:endParaRPr/>
          </a:p>
          <a:p>
            <a:pPr marL="457200" marR="0" lvl="0" indent="-381000" algn="l" rtl="0">
              <a:lnSpc>
                <a:spcPct val="100000"/>
              </a:lnSpc>
              <a:spcBef>
                <a:spcPts val="0"/>
              </a:spcBef>
              <a:spcAft>
                <a:spcPts val="0"/>
              </a:spcAft>
              <a:buClr>
                <a:schemeClr val="accent1"/>
              </a:buClr>
              <a:buSzPts val="2400"/>
              <a:buFont typeface="Arial"/>
              <a:buChar char="•"/>
            </a:pPr>
            <a:r>
              <a:rPr lang="en-US"/>
              <a:t>Students independently evaluate the credibility of the evidence. </a:t>
            </a:r>
            <a:endParaRPr/>
          </a:p>
          <a:p>
            <a:pPr marL="457200" marR="0" lvl="0" indent="-381000" algn="l" rtl="0">
              <a:lnSpc>
                <a:spcPct val="100000"/>
              </a:lnSpc>
              <a:spcBef>
                <a:spcPts val="0"/>
              </a:spcBef>
              <a:spcAft>
                <a:spcPts val="0"/>
              </a:spcAft>
              <a:buClr>
                <a:schemeClr val="accent1"/>
              </a:buClr>
              <a:buSzPts val="2400"/>
              <a:buFont typeface="Arial"/>
              <a:buChar char="•"/>
            </a:pPr>
            <a:r>
              <a:rPr lang="en-US"/>
              <a:t>Students independently connect multiple texts to a larger context/conversation.</a:t>
            </a:r>
            <a:endParaRPr/>
          </a:p>
        </p:txBody>
      </p:sp>
      <p:sp>
        <p:nvSpPr>
          <p:cNvPr id="402" name="Google Shape;402;p47"/>
          <p:cNvSpPr txBox="1">
            <a:spLocks noGrp="1"/>
          </p:cNvSpPr>
          <p:nvPr>
            <p:ph type="sldNum" idx="12"/>
          </p:nvPr>
        </p:nvSpPr>
        <p:spPr>
          <a:xfrm>
            <a:off x="7620000" y="18288"/>
            <a:ext cx="1066800" cy="3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US"/>
              <a:t>23</a:t>
            </a:fld>
            <a:endParaRPr/>
          </a:p>
        </p:txBody>
      </p:sp>
      <p:pic>
        <p:nvPicPr>
          <p:cNvPr id="404" name="Google Shape;404;p47"/>
          <p:cNvPicPr preferRelativeResize="0"/>
          <p:nvPr/>
        </p:nvPicPr>
        <p:blipFill>
          <a:blip r:embed="rId3">
            <a:alphaModFix/>
          </a:blip>
          <a:stretch>
            <a:fillRect/>
          </a:stretch>
        </p:blipFill>
        <p:spPr>
          <a:xfrm>
            <a:off x="6991175" y="508437"/>
            <a:ext cx="1695626" cy="914875"/>
          </a:xfrm>
          <a:prstGeom prst="rect">
            <a:avLst/>
          </a:prstGeom>
          <a:noFill/>
          <a:ln>
            <a:noFill/>
          </a:ln>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0948" b="12000"/>
          <a:stretch/>
        </p:blipFill>
        <p:spPr>
          <a:xfrm>
            <a:off x="6550925" y="5991369"/>
            <a:ext cx="2593074" cy="83251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8"/>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a:t>Writing: Aligned Course Expectations</a:t>
            </a:r>
            <a:endParaRPr sz="3000"/>
          </a:p>
        </p:txBody>
      </p:sp>
      <p:sp>
        <p:nvSpPr>
          <p:cNvPr id="411" name="Google Shape;411;p48"/>
          <p:cNvSpPr txBox="1">
            <a:spLocks noGrp="1"/>
          </p:cNvSpPr>
          <p:nvPr>
            <p:ph type="body" idx="1"/>
          </p:nvPr>
        </p:nvSpPr>
        <p:spPr>
          <a:xfrm>
            <a:off x="390600" y="1524000"/>
            <a:ext cx="8296200" cy="4876800"/>
          </a:xfrm>
          <a:prstGeom prst="rect">
            <a:avLst/>
          </a:prstGeom>
        </p:spPr>
        <p:txBody>
          <a:bodyPr spcFirstLastPara="1" wrap="square" lIns="91425" tIns="45700" rIns="91425" bIns="45700" anchor="t" anchorCtr="0">
            <a:noAutofit/>
          </a:bodyPr>
          <a:lstStyle/>
          <a:p>
            <a:pPr marL="457200" marR="0" lvl="0" indent="-381000" algn="l" rtl="0">
              <a:lnSpc>
                <a:spcPct val="100000"/>
              </a:lnSpc>
              <a:spcBef>
                <a:spcPts val="360"/>
              </a:spcBef>
              <a:spcAft>
                <a:spcPts val="0"/>
              </a:spcAft>
              <a:buClr>
                <a:schemeClr val="accent1"/>
              </a:buClr>
              <a:buSzPts val="2400"/>
              <a:buFont typeface="Arial"/>
              <a:buChar char="•"/>
            </a:pPr>
            <a:r>
              <a:rPr lang="en-US"/>
              <a:t>Students formulate defensible/reasonable conclusions based on claims and evidence in a text.</a:t>
            </a:r>
            <a:endParaRPr/>
          </a:p>
          <a:p>
            <a:pPr marL="457200" marR="0" lvl="0" indent="-381000" algn="l" rtl="0">
              <a:lnSpc>
                <a:spcPct val="100000"/>
              </a:lnSpc>
              <a:spcBef>
                <a:spcPts val="0"/>
              </a:spcBef>
              <a:spcAft>
                <a:spcPts val="0"/>
              </a:spcAft>
              <a:buClr>
                <a:schemeClr val="accent1"/>
              </a:buClr>
              <a:buSzPts val="2400"/>
              <a:buFont typeface="Arial"/>
              <a:buChar char="•"/>
            </a:pPr>
            <a:r>
              <a:rPr lang="en-US"/>
              <a:t>Students utilize feedback to revise multiple drafts (for example, revise for diction, style, tone, audience, purpose, genre, claim/argument).</a:t>
            </a:r>
            <a:endParaRPr/>
          </a:p>
          <a:p>
            <a:pPr marL="457200" marR="0" lvl="0" indent="-381000" algn="l" rtl="0">
              <a:lnSpc>
                <a:spcPct val="100000"/>
              </a:lnSpc>
              <a:spcBef>
                <a:spcPts val="0"/>
              </a:spcBef>
              <a:spcAft>
                <a:spcPts val="0"/>
              </a:spcAft>
              <a:buClr>
                <a:schemeClr val="accent1"/>
              </a:buClr>
              <a:buSzPts val="2400"/>
              <a:buFont typeface="Arial"/>
              <a:buChar char="•"/>
            </a:pPr>
            <a:r>
              <a:rPr lang="en-US"/>
              <a:t>Students craft complete sentence transitions (instead of signal words) to move from one central idea to the next.</a:t>
            </a:r>
            <a:endParaRPr/>
          </a:p>
          <a:p>
            <a:pPr marL="457200" marR="0" lvl="0" indent="-381000" algn="l" rtl="0">
              <a:lnSpc>
                <a:spcPct val="100000"/>
              </a:lnSpc>
              <a:spcBef>
                <a:spcPts val="0"/>
              </a:spcBef>
              <a:spcAft>
                <a:spcPts val="0"/>
              </a:spcAft>
              <a:buClr>
                <a:schemeClr val="accent1"/>
              </a:buClr>
              <a:buSzPts val="2400"/>
              <a:buFont typeface="Arial"/>
              <a:buChar char="•"/>
            </a:pPr>
            <a:r>
              <a:rPr lang="en-US"/>
              <a:t>Students compose topic sentence assertions (A). (An assertion is an arguable claim, instead of just a statement of fact.)</a:t>
            </a:r>
            <a:endParaRPr/>
          </a:p>
        </p:txBody>
      </p:sp>
      <p:sp>
        <p:nvSpPr>
          <p:cNvPr id="412" name="Google Shape;412;p48"/>
          <p:cNvSpPr txBox="1">
            <a:spLocks noGrp="1"/>
          </p:cNvSpPr>
          <p:nvPr>
            <p:ph type="sldNum" idx="12"/>
          </p:nvPr>
        </p:nvSpPr>
        <p:spPr>
          <a:xfrm>
            <a:off x="7620000" y="18288"/>
            <a:ext cx="1066800" cy="3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US"/>
              <a:t>24</a:t>
            </a:fld>
            <a:endParaRPr/>
          </a:p>
        </p:txBody>
      </p:sp>
      <p:pic>
        <p:nvPicPr>
          <p:cNvPr id="414" name="Google Shape;414;p48"/>
          <p:cNvPicPr preferRelativeResize="0"/>
          <p:nvPr/>
        </p:nvPicPr>
        <p:blipFill>
          <a:blip r:embed="rId3">
            <a:alphaModFix/>
          </a:blip>
          <a:stretch>
            <a:fillRect/>
          </a:stretch>
        </p:blipFill>
        <p:spPr>
          <a:xfrm>
            <a:off x="6991175" y="508437"/>
            <a:ext cx="1695626" cy="914875"/>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925" y="5777552"/>
            <a:ext cx="2593074" cy="108044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49"/>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a:t>Writing: Aligned Course Expectations</a:t>
            </a:r>
            <a:endParaRPr sz="3000"/>
          </a:p>
        </p:txBody>
      </p:sp>
      <p:sp>
        <p:nvSpPr>
          <p:cNvPr id="421" name="Google Shape;421;p49"/>
          <p:cNvSpPr txBox="1">
            <a:spLocks noGrp="1"/>
          </p:cNvSpPr>
          <p:nvPr>
            <p:ph type="body" idx="1"/>
          </p:nvPr>
        </p:nvSpPr>
        <p:spPr>
          <a:xfrm>
            <a:off x="390600" y="1524000"/>
            <a:ext cx="8296200" cy="4876800"/>
          </a:xfrm>
          <a:prstGeom prst="rect">
            <a:avLst/>
          </a:prstGeom>
        </p:spPr>
        <p:txBody>
          <a:bodyPr spcFirstLastPara="1" wrap="square" lIns="91425" tIns="45700" rIns="91425" bIns="45700" anchor="t" anchorCtr="0">
            <a:noAutofit/>
          </a:bodyPr>
          <a:lstStyle/>
          <a:p>
            <a:pPr marL="457200" marR="0" lvl="0" indent="-381000" algn="l" rtl="0">
              <a:lnSpc>
                <a:spcPct val="100000"/>
              </a:lnSpc>
              <a:spcBef>
                <a:spcPts val="360"/>
              </a:spcBef>
              <a:spcAft>
                <a:spcPts val="0"/>
              </a:spcAft>
              <a:buClr>
                <a:schemeClr val="accent1"/>
              </a:buClr>
              <a:buSzPts val="2400"/>
              <a:buFont typeface="Arial"/>
              <a:buChar char="•"/>
            </a:pPr>
            <a:r>
              <a:rPr lang="en-US"/>
              <a:t>Students accurately provide an example (X) of the strategies that are used by the source text/author.</a:t>
            </a:r>
            <a:endParaRPr/>
          </a:p>
          <a:p>
            <a:pPr marL="457200" marR="0" lvl="0" indent="-381000" algn="l" rtl="0">
              <a:lnSpc>
                <a:spcPct val="100000"/>
              </a:lnSpc>
              <a:spcBef>
                <a:spcPts val="0"/>
              </a:spcBef>
              <a:spcAft>
                <a:spcPts val="0"/>
              </a:spcAft>
              <a:buClr>
                <a:schemeClr val="accent1"/>
              </a:buClr>
              <a:buSzPts val="2400"/>
              <a:buFont typeface="Arial"/>
              <a:buChar char="•"/>
            </a:pPr>
            <a:r>
              <a:rPr lang="en-US"/>
              <a:t>Students explain/elaborate on (E) evidence. </a:t>
            </a:r>
            <a:endParaRPr/>
          </a:p>
          <a:p>
            <a:pPr marL="457200" marR="0" lvl="0" indent="-381000" algn="l" rtl="0">
              <a:lnSpc>
                <a:spcPct val="100000"/>
              </a:lnSpc>
              <a:spcBef>
                <a:spcPts val="0"/>
              </a:spcBef>
              <a:spcAft>
                <a:spcPts val="0"/>
              </a:spcAft>
              <a:buClr>
                <a:schemeClr val="accent1"/>
              </a:buClr>
              <a:buSzPts val="2400"/>
              <a:buFont typeface="Arial"/>
              <a:buChar char="•"/>
            </a:pPr>
            <a:r>
              <a:rPr lang="en-US"/>
              <a:t>Students accurately articulate the significance (S) of strategies/devices used by the author/source-text to achieve a purpose.</a:t>
            </a:r>
            <a:endParaRPr/>
          </a:p>
          <a:p>
            <a:pPr marL="457200" marR="0" lvl="0" indent="-381000" algn="l" rtl="0">
              <a:lnSpc>
                <a:spcPct val="100000"/>
              </a:lnSpc>
              <a:spcBef>
                <a:spcPts val="0"/>
              </a:spcBef>
              <a:spcAft>
                <a:spcPts val="0"/>
              </a:spcAft>
              <a:buClr>
                <a:schemeClr val="accent1"/>
              </a:buClr>
              <a:buSzPts val="2400"/>
              <a:buFont typeface="Arial"/>
              <a:buChar char="•"/>
            </a:pPr>
            <a:r>
              <a:rPr lang="en-US"/>
              <a:t>Students fluidly integrate source(s)/textual evidence using MLA format.</a:t>
            </a:r>
            <a:endParaRPr/>
          </a:p>
        </p:txBody>
      </p:sp>
      <p:sp>
        <p:nvSpPr>
          <p:cNvPr id="422" name="Google Shape;422;p49"/>
          <p:cNvSpPr txBox="1">
            <a:spLocks noGrp="1"/>
          </p:cNvSpPr>
          <p:nvPr>
            <p:ph type="sldNum" idx="12"/>
          </p:nvPr>
        </p:nvSpPr>
        <p:spPr>
          <a:xfrm>
            <a:off x="7620000" y="18288"/>
            <a:ext cx="1066800" cy="3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US"/>
              <a:t>25</a:t>
            </a:fld>
            <a:endParaRPr/>
          </a:p>
        </p:txBody>
      </p:sp>
      <p:pic>
        <p:nvPicPr>
          <p:cNvPr id="424" name="Google Shape;424;p49"/>
          <p:cNvPicPr preferRelativeResize="0"/>
          <p:nvPr/>
        </p:nvPicPr>
        <p:blipFill>
          <a:blip r:embed="rId3">
            <a:alphaModFix/>
          </a:blip>
          <a:stretch>
            <a:fillRect/>
          </a:stretch>
        </p:blipFill>
        <p:spPr>
          <a:xfrm>
            <a:off x="6991175" y="508437"/>
            <a:ext cx="1695626" cy="914875"/>
          </a:xfrm>
          <a:prstGeom prst="rect">
            <a:avLst/>
          </a:prstGeom>
          <a:noFill/>
          <a:ln>
            <a:noFill/>
          </a:ln>
        </p:spPr>
      </p:pic>
      <p:pic>
        <p:nvPicPr>
          <p:cNvPr id="425" name="Google Shape;425;p49"/>
          <p:cNvPicPr preferRelativeResize="0"/>
          <p:nvPr/>
        </p:nvPicPr>
        <p:blipFill>
          <a:blip r:embed="rId4">
            <a:alphaModFix/>
          </a:blip>
          <a:stretch>
            <a:fillRect/>
          </a:stretch>
        </p:blipFill>
        <p:spPr>
          <a:xfrm>
            <a:off x="2977363" y="4317975"/>
            <a:ext cx="3122675" cy="2082824"/>
          </a:xfrm>
          <a:prstGeom prst="rect">
            <a:avLst/>
          </a:prstGeom>
          <a:noFill/>
          <a:ln>
            <a:no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0925" y="5777552"/>
            <a:ext cx="2593074" cy="108044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0"/>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a:t>Final Product	</a:t>
            </a:r>
            <a:endParaRPr sz="3000"/>
          </a:p>
        </p:txBody>
      </p:sp>
      <p:sp>
        <p:nvSpPr>
          <p:cNvPr id="432" name="Google Shape;432;p50"/>
          <p:cNvSpPr txBox="1">
            <a:spLocks noGrp="1"/>
          </p:cNvSpPr>
          <p:nvPr>
            <p:ph type="body" idx="1"/>
          </p:nvPr>
        </p:nvSpPr>
        <p:spPr>
          <a:xfrm>
            <a:off x="390600" y="1524000"/>
            <a:ext cx="8296200" cy="4876800"/>
          </a:xfrm>
          <a:prstGeom prst="rect">
            <a:avLst/>
          </a:prstGeom>
        </p:spPr>
        <p:txBody>
          <a:bodyPr spcFirstLastPara="1" wrap="square" lIns="91425" tIns="45700" rIns="91425" bIns="45700" anchor="t" anchorCtr="0">
            <a:noAutofit/>
          </a:bodyPr>
          <a:lstStyle/>
          <a:p>
            <a:pPr marL="457200" marR="0" lvl="0" indent="-381000" algn="l" rtl="0">
              <a:lnSpc>
                <a:spcPct val="100000"/>
              </a:lnSpc>
              <a:spcBef>
                <a:spcPts val="360"/>
              </a:spcBef>
              <a:spcAft>
                <a:spcPts val="0"/>
              </a:spcAft>
              <a:buClr>
                <a:schemeClr val="accent1"/>
              </a:buClr>
              <a:buSzPts val="2400"/>
              <a:buFont typeface="Arial"/>
              <a:buChar char="•"/>
            </a:pPr>
            <a:r>
              <a:rPr lang="en-US"/>
              <a:t>A complete unit of work, including 5 individual assignments</a:t>
            </a:r>
            <a:endParaRPr/>
          </a:p>
          <a:p>
            <a:pPr marL="457200" marR="0" lvl="0" indent="-381000" algn="l" rtl="0">
              <a:lnSpc>
                <a:spcPct val="100000"/>
              </a:lnSpc>
              <a:spcBef>
                <a:spcPts val="0"/>
              </a:spcBef>
              <a:spcAft>
                <a:spcPts val="0"/>
              </a:spcAft>
              <a:buClr>
                <a:schemeClr val="accent1"/>
              </a:buClr>
              <a:buSzPts val="2400"/>
              <a:buFont typeface="Arial"/>
              <a:buChar char="•"/>
            </a:pPr>
            <a:r>
              <a:rPr lang="en-US"/>
              <a:t>Reading &amp; Annotation</a:t>
            </a:r>
            <a:endParaRPr/>
          </a:p>
          <a:p>
            <a:pPr marL="457200" marR="0" lvl="0" indent="-381000" algn="l" rtl="0">
              <a:lnSpc>
                <a:spcPct val="100000"/>
              </a:lnSpc>
              <a:spcBef>
                <a:spcPts val="0"/>
              </a:spcBef>
              <a:spcAft>
                <a:spcPts val="0"/>
              </a:spcAft>
              <a:buClr>
                <a:schemeClr val="accent1"/>
              </a:buClr>
              <a:buSzPts val="2400"/>
              <a:buFont typeface="Arial"/>
              <a:buChar char="•"/>
            </a:pPr>
            <a:r>
              <a:rPr lang="en-US"/>
              <a:t>Paragraph Practice</a:t>
            </a:r>
            <a:endParaRPr/>
          </a:p>
          <a:p>
            <a:pPr marL="457200" marR="0" lvl="0" indent="-381000" algn="l" rtl="0">
              <a:lnSpc>
                <a:spcPct val="100000"/>
              </a:lnSpc>
              <a:spcBef>
                <a:spcPts val="0"/>
              </a:spcBef>
              <a:spcAft>
                <a:spcPts val="0"/>
              </a:spcAft>
              <a:buClr>
                <a:schemeClr val="accent1"/>
              </a:buClr>
              <a:buSzPts val="2400"/>
              <a:buFont typeface="Arial"/>
              <a:buChar char="•"/>
            </a:pPr>
            <a:r>
              <a:rPr lang="en-US"/>
              <a:t>Structured Rhetorical Precis</a:t>
            </a:r>
            <a:endParaRPr/>
          </a:p>
          <a:p>
            <a:pPr marL="457200" marR="0" lvl="0" indent="-381000" algn="l" rtl="0">
              <a:lnSpc>
                <a:spcPct val="100000"/>
              </a:lnSpc>
              <a:spcBef>
                <a:spcPts val="0"/>
              </a:spcBef>
              <a:spcAft>
                <a:spcPts val="0"/>
              </a:spcAft>
              <a:buClr>
                <a:schemeClr val="accent1"/>
              </a:buClr>
              <a:buSzPts val="2400"/>
              <a:buFont typeface="Arial"/>
              <a:buChar char="•"/>
            </a:pPr>
            <a:r>
              <a:rPr lang="en-US"/>
              <a:t>Essay Assignment</a:t>
            </a:r>
            <a:endParaRPr/>
          </a:p>
          <a:p>
            <a:pPr marL="457200" marR="0" lvl="0" indent="-381000" algn="l" rtl="0">
              <a:lnSpc>
                <a:spcPct val="100000"/>
              </a:lnSpc>
              <a:spcBef>
                <a:spcPts val="0"/>
              </a:spcBef>
              <a:spcAft>
                <a:spcPts val="0"/>
              </a:spcAft>
              <a:buClr>
                <a:schemeClr val="accent1"/>
              </a:buClr>
              <a:buSzPts val="2400"/>
              <a:buFont typeface="Arial"/>
              <a:buChar char="•"/>
            </a:pPr>
            <a:r>
              <a:rPr lang="en-US"/>
              <a:t>Peer Review Workshop</a:t>
            </a:r>
            <a:endParaRPr/>
          </a:p>
          <a:p>
            <a:pPr marL="457200" marR="0" lvl="0" indent="-381000" algn="l" rtl="0">
              <a:lnSpc>
                <a:spcPct val="100000"/>
              </a:lnSpc>
              <a:spcBef>
                <a:spcPts val="0"/>
              </a:spcBef>
              <a:spcAft>
                <a:spcPts val="0"/>
              </a:spcAft>
              <a:buClr>
                <a:schemeClr val="accent1"/>
              </a:buClr>
              <a:buSzPts val="2400"/>
              <a:buFont typeface="Arial"/>
              <a:buChar char="•"/>
            </a:pPr>
            <a:r>
              <a:rPr lang="en-US"/>
              <a:t>Teacher instructions, student                                           instructions</a:t>
            </a:r>
            <a:endParaRPr/>
          </a:p>
          <a:p>
            <a:pPr marL="457200" marR="0" lvl="0" indent="-381000" algn="l" rtl="0">
              <a:lnSpc>
                <a:spcPct val="100000"/>
              </a:lnSpc>
              <a:spcBef>
                <a:spcPts val="0"/>
              </a:spcBef>
              <a:spcAft>
                <a:spcPts val="0"/>
              </a:spcAft>
              <a:buClr>
                <a:schemeClr val="accent1"/>
              </a:buClr>
              <a:buSzPts val="2400"/>
              <a:buFont typeface="Arial"/>
              <a:buChar char="•"/>
            </a:pPr>
            <a:r>
              <a:rPr lang="en-US"/>
              <a:t>Rubrics</a:t>
            </a:r>
            <a:endParaRPr/>
          </a:p>
          <a:p>
            <a:pPr marL="457200" marR="0" lvl="0" indent="-381000" algn="l" rtl="0">
              <a:lnSpc>
                <a:spcPct val="100000"/>
              </a:lnSpc>
              <a:spcBef>
                <a:spcPts val="0"/>
              </a:spcBef>
              <a:spcAft>
                <a:spcPts val="0"/>
              </a:spcAft>
              <a:buClr>
                <a:schemeClr val="accent1"/>
              </a:buClr>
              <a:buSzPts val="2400"/>
              <a:buFont typeface="Arial"/>
              <a:buChar char="•"/>
            </a:pPr>
            <a:r>
              <a:rPr lang="en-US"/>
              <a:t>Samples (text, completed assignments)</a:t>
            </a:r>
            <a:endParaRPr/>
          </a:p>
        </p:txBody>
      </p:sp>
      <p:sp>
        <p:nvSpPr>
          <p:cNvPr id="433" name="Google Shape;433;p50"/>
          <p:cNvSpPr txBox="1">
            <a:spLocks noGrp="1"/>
          </p:cNvSpPr>
          <p:nvPr>
            <p:ph type="sldNum" idx="12"/>
          </p:nvPr>
        </p:nvSpPr>
        <p:spPr>
          <a:xfrm>
            <a:off x="7620000" y="18288"/>
            <a:ext cx="1066800" cy="3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US"/>
              <a:t>26</a:t>
            </a:fld>
            <a:endParaRPr/>
          </a:p>
        </p:txBody>
      </p:sp>
      <p:pic>
        <p:nvPicPr>
          <p:cNvPr id="435" name="Google Shape;435;p50"/>
          <p:cNvPicPr preferRelativeResize="0"/>
          <p:nvPr/>
        </p:nvPicPr>
        <p:blipFill>
          <a:blip r:embed="rId3">
            <a:alphaModFix/>
          </a:blip>
          <a:stretch>
            <a:fillRect/>
          </a:stretch>
        </p:blipFill>
        <p:spPr>
          <a:xfrm>
            <a:off x="6991175" y="508437"/>
            <a:ext cx="1695626" cy="914875"/>
          </a:xfrm>
          <a:prstGeom prst="rect">
            <a:avLst/>
          </a:prstGeom>
          <a:noFill/>
          <a:ln>
            <a:noFill/>
          </a:ln>
        </p:spPr>
      </p:pic>
      <p:pic>
        <p:nvPicPr>
          <p:cNvPr id="436" name="Google Shape;436;p50"/>
          <p:cNvPicPr preferRelativeResize="0"/>
          <p:nvPr/>
        </p:nvPicPr>
        <p:blipFill rotWithShape="1">
          <a:blip r:embed="rId4">
            <a:alphaModFix/>
          </a:blip>
          <a:srcRect t="973" b="8895"/>
          <a:stretch/>
        </p:blipFill>
        <p:spPr>
          <a:xfrm>
            <a:off x="5328726" y="2143801"/>
            <a:ext cx="3358076" cy="2570399"/>
          </a:xfrm>
          <a:prstGeom prst="rect">
            <a:avLst/>
          </a:prstGeom>
          <a:noFill/>
          <a:ln>
            <a:no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0925" y="5777552"/>
            <a:ext cx="2593074" cy="108044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1"/>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a:t>Final Product	</a:t>
            </a:r>
            <a:endParaRPr sz="3000"/>
          </a:p>
        </p:txBody>
      </p:sp>
      <p:sp>
        <p:nvSpPr>
          <p:cNvPr id="443" name="Google Shape;443;p51"/>
          <p:cNvSpPr txBox="1">
            <a:spLocks noGrp="1"/>
          </p:cNvSpPr>
          <p:nvPr>
            <p:ph type="body" idx="1"/>
          </p:nvPr>
        </p:nvSpPr>
        <p:spPr>
          <a:xfrm>
            <a:off x="390600" y="1524000"/>
            <a:ext cx="8296200" cy="4876800"/>
          </a:xfrm>
          <a:prstGeom prst="rect">
            <a:avLst/>
          </a:prstGeom>
        </p:spPr>
        <p:txBody>
          <a:bodyPr spcFirstLastPara="1" wrap="square" lIns="91425" tIns="45700" rIns="91425" bIns="45700" anchor="t" anchorCtr="0">
            <a:noAutofit/>
          </a:bodyPr>
          <a:lstStyle/>
          <a:p>
            <a:pPr marL="457200" marR="0" lvl="0" indent="-381000" algn="l" rtl="0">
              <a:lnSpc>
                <a:spcPct val="100000"/>
              </a:lnSpc>
              <a:spcBef>
                <a:spcPts val="360"/>
              </a:spcBef>
              <a:spcAft>
                <a:spcPts val="0"/>
              </a:spcAft>
              <a:buClr>
                <a:schemeClr val="accent1"/>
              </a:buClr>
              <a:buSzPts val="2400"/>
              <a:buFont typeface="Arial"/>
              <a:buChar char="•"/>
            </a:pPr>
            <a:r>
              <a:rPr lang="en-US"/>
              <a:t>Acknowledge Systemic Limitations </a:t>
            </a:r>
            <a:endParaRPr/>
          </a:p>
          <a:p>
            <a:pPr marL="457200" marR="0" lvl="0" indent="-381000" algn="l" rtl="0">
              <a:lnSpc>
                <a:spcPct val="100000"/>
              </a:lnSpc>
              <a:spcBef>
                <a:spcPts val="0"/>
              </a:spcBef>
              <a:spcAft>
                <a:spcPts val="0"/>
              </a:spcAft>
              <a:buClr>
                <a:schemeClr val="accent1"/>
              </a:buClr>
              <a:buSzPts val="2400"/>
              <a:buFont typeface="Arial"/>
              <a:buChar char="•"/>
            </a:pPr>
            <a:r>
              <a:rPr lang="en-US"/>
              <a:t> SWC </a:t>
            </a:r>
            <a:endParaRPr/>
          </a:p>
          <a:p>
            <a:pPr marL="914400" marR="0" lvl="1" indent="-381000" algn="l" rtl="0">
              <a:lnSpc>
                <a:spcPct val="100000"/>
              </a:lnSpc>
              <a:spcBef>
                <a:spcPts val="0"/>
              </a:spcBef>
              <a:spcAft>
                <a:spcPts val="0"/>
              </a:spcAft>
              <a:buClr>
                <a:schemeClr val="accent1"/>
              </a:buClr>
              <a:buSzPts val="2400"/>
              <a:buFont typeface="Arial"/>
              <a:buChar char="•"/>
            </a:pPr>
            <a:r>
              <a:rPr lang="en-US" sz="2400"/>
              <a:t>assessment/placement/MM</a:t>
            </a:r>
            <a:endParaRPr sz="2400"/>
          </a:p>
          <a:p>
            <a:pPr marL="914400" marR="0" lvl="1" indent="-381000" algn="l" rtl="0">
              <a:lnSpc>
                <a:spcPct val="100000"/>
              </a:lnSpc>
              <a:spcBef>
                <a:spcPts val="0"/>
              </a:spcBef>
              <a:spcAft>
                <a:spcPts val="0"/>
              </a:spcAft>
              <a:buClr>
                <a:schemeClr val="accent1"/>
              </a:buClr>
              <a:buSzPts val="2400"/>
              <a:buFont typeface="Arial"/>
              <a:buChar char="•"/>
            </a:pPr>
            <a:r>
              <a:rPr lang="en-US" sz="2400"/>
              <a:t>class size</a:t>
            </a:r>
            <a:endParaRPr sz="2400"/>
          </a:p>
          <a:p>
            <a:pPr marL="457200" marR="0" lvl="0" indent="-381000" algn="l" rtl="0">
              <a:lnSpc>
                <a:spcPct val="100000"/>
              </a:lnSpc>
              <a:spcBef>
                <a:spcPts val="0"/>
              </a:spcBef>
              <a:spcAft>
                <a:spcPts val="0"/>
              </a:spcAft>
              <a:buClr>
                <a:schemeClr val="accent1"/>
              </a:buClr>
              <a:buSzPts val="2400"/>
              <a:buFont typeface="Arial"/>
              <a:buChar char="•"/>
            </a:pPr>
            <a:r>
              <a:rPr lang="en-US"/>
              <a:t>Sweetwater Union High School District</a:t>
            </a:r>
            <a:endParaRPr/>
          </a:p>
          <a:p>
            <a:pPr marL="914400" marR="0" lvl="1" indent="-381000" algn="l" rtl="0">
              <a:lnSpc>
                <a:spcPct val="100000"/>
              </a:lnSpc>
              <a:spcBef>
                <a:spcPts val="0"/>
              </a:spcBef>
              <a:spcAft>
                <a:spcPts val="0"/>
              </a:spcAft>
              <a:buClr>
                <a:schemeClr val="accent1"/>
              </a:buClr>
              <a:buSzPts val="2400"/>
              <a:buFont typeface="Arial"/>
              <a:buChar char="•"/>
            </a:pPr>
            <a:r>
              <a:rPr lang="en-US" sz="2400"/>
              <a:t>(SBAC) standardized testing</a:t>
            </a:r>
            <a:endParaRPr sz="2400"/>
          </a:p>
          <a:p>
            <a:pPr marL="914400" marR="0" lvl="1" indent="-381000" algn="l" rtl="0">
              <a:lnSpc>
                <a:spcPct val="100000"/>
              </a:lnSpc>
              <a:spcBef>
                <a:spcPts val="0"/>
              </a:spcBef>
              <a:spcAft>
                <a:spcPts val="0"/>
              </a:spcAft>
              <a:buClr>
                <a:schemeClr val="accent1"/>
              </a:buClr>
              <a:buSzPts val="2400"/>
              <a:buFont typeface="Arial"/>
              <a:buChar char="•"/>
            </a:pPr>
            <a:r>
              <a:rPr lang="en-US" sz="2400"/>
              <a:t>pressure to pass/graduate</a:t>
            </a:r>
            <a:endParaRPr sz="2400"/>
          </a:p>
          <a:p>
            <a:pPr marL="914400" marR="0" lvl="1" indent="-381000" algn="l" rtl="0">
              <a:lnSpc>
                <a:spcPct val="100000"/>
              </a:lnSpc>
              <a:spcBef>
                <a:spcPts val="0"/>
              </a:spcBef>
              <a:spcAft>
                <a:spcPts val="0"/>
              </a:spcAft>
              <a:buClr>
                <a:schemeClr val="accent1"/>
              </a:buClr>
              <a:buSzPts val="2400"/>
              <a:buFont typeface="Arial"/>
              <a:buChar char="•"/>
            </a:pPr>
            <a:r>
              <a:rPr lang="en-US" sz="2400"/>
              <a:t>class placement</a:t>
            </a:r>
            <a:endParaRPr sz="2400"/>
          </a:p>
          <a:p>
            <a:pPr marL="914400" marR="0" lvl="1" indent="-381000" algn="l" rtl="0">
              <a:lnSpc>
                <a:spcPct val="100000"/>
              </a:lnSpc>
              <a:spcBef>
                <a:spcPts val="0"/>
              </a:spcBef>
              <a:spcAft>
                <a:spcPts val="0"/>
              </a:spcAft>
              <a:buClr>
                <a:schemeClr val="accent1"/>
              </a:buClr>
              <a:buSzPts val="2400"/>
              <a:buFont typeface="Arial"/>
              <a:buChar char="•"/>
            </a:pPr>
            <a:r>
              <a:rPr lang="en-US" sz="2400"/>
              <a:t>instructional interruptions</a:t>
            </a:r>
            <a:endParaRPr sz="2400"/>
          </a:p>
          <a:p>
            <a:pPr marL="914400" marR="0" lvl="1" indent="-381000" algn="l" rtl="0">
              <a:lnSpc>
                <a:spcPct val="100000"/>
              </a:lnSpc>
              <a:spcBef>
                <a:spcPts val="0"/>
              </a:spcBef>
              <a:spcAft>
                <a:spcPts val="0"/>
              </a:spcAft>
              <a:buClr>
                <a:schemeClr val="accent1"/>
              </a:buClr>
              <a:buSzPts val="2400"/>
              <a:buFont typeface="Arial"/>
              <a:buChar char="•"/>
            </a:pPr>
            <a:r>
              <a:rPr lang="en-US" sz="2400"/>
              <a:t>technology</a:t>
            </a:r>
            <a:endParaRPr sz="2400"/>
          </a:p>
          <a:p>
            <a:pPr marL="457200" marR="0" lvl="0" indent="-381000" algn="l" rtl="0">
              <a:lnSpc>
                <a:spcPct val="100000"/>
              </a:lnSpc>
              <a:spcBef>
                <a:spcPts val="0"/>
              </a:spcBef>
              <a:spcAft>
                <a:spcPts val="0"/>
              </a:spcAft>
              <a:buClr>
                <a:schemeClr val="accent1"/>
              </a:buClr>
              <a:buSzPts val="2400"/>
              <a:buFont typeface="Arial"/>
              <a:buChar char="•"/>
            </a:pPr>
            <a:r>
              <a:rPr lang="en-US"/>
              <a:t>Independence </a:t>
            </a:r>
            <a:endParaRPr/>
          </a:p>
          <a:p>
            <a:pPr marL="457200" marR="0" lvl="0" indent="-381000" algn="l" rtl="0">
              <a:lnSpc>
                <a:spcPct val="100000"/>
              </a:lnSpc>
              <a:spcBef>
                <a:spcPts val="0"/>
              </a:spcBef>
              <a:spcAft>
                <a:spcPts val="0"/>
              </a:spcAft>
              <a:buClr>
                <a:schemeClr val="accent1"/>
              </a:buClr>
              <a:buSzPts val="2400"/>
              <a:buFont typeface="Arial"/>
              <a:buChar char="•"/>
            </a:pPr>
            <a:r>
              <a:rPr lang="en-US"/>
              <a:t>academic behavior - habits of mind</a:t>
            </a:r>
            <a:endParaRPr/>
          </a:p>
          <a:p>
            <a:pPr marL="457200" marR="0" lvl="0" indent="-381000" algn="l" rtl="0">
              <a:lnSpc>
                <a:spcPct val="100000"/>
              </a:lnSpc>
              <a:spcBef>
                <a:spcPts val="0"/>
              </a:spcBef>
              <a:spcAft>
                <a:spcPts val="0"/>
              </a:spcAft>
              <a:buClr>
                <a:schemeClr val="accent1"/>
              </a:buClr>
              <a:buSzPts val="2400"/>
              <a:buFont typeface="Arial"/>
              <a:buChar char="•"/>
            </a:pPr>
            <a:r>
              <a:rPr lang="en-US"/>
              <a:t>workload responsibility</a:t>
            </a:r>
            <a:endParaRPr/>
          </a:p>
        </p:txBody>
      </p:sp>
      <p:sp>
        <p:nvSpPr>
          <p:cNvPr id="444" name="Google Shape;444;p51"/>
          <p:cNvSpPr txBox="1">
            <a:spLocks noGrp="1"/>
          </p:cNvSpPr>
          <p:nvPr>
            <p:ph type="sldNum" idx="12"/>
          </p:nvPr>
        </p:nvSpPr>
        <p:spPr>
          <a:xfrm>
            <a:off x="7620000" y="18288"/>
            <a:ext cx="1066800" cy="3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US"/>
              <a:t>27</a:t>
            </a:fld>
            <a:endParaRPr/>
          </a:p>
        </p:txBody>
      </p:sp>
      <p:pic>
        <p:nvPicPr>
          <p:cNvPr id="446" name="Google Shape;446;p51"/>
          <p:cNvPicPr preferRelativeResize="0"/>
          <p:nvPr/>
        </p:nvPicPr>
        <p:blipFill>
          <a:blip r:embed="rId3">
            <a:alphaModFix/>
          </a:blip>
          <a:stretch>
            <a:fillRect/>
          </a:stretch>
        </p:blipFill>
        <p:spPr>
          <a:xfrm>
            <a:off x="6991175" y="508437"/>
            <a:ext cx="1695626" cy="914875"/>
          </a:xfrm>
          <a:prstGeom prst="rect">
            <a:avLst/>
          </a:prstGeom>
          <a:noFill/>
          <a:ln>
            <a:noFill/>
          </a:ln>
        </p:spPr>
      </p:pic>
      <p:pic>
        <p:nvPicPr>
          <p:cNvPr id="447" name="Google Shape;447;p51"/>
          <p:cNvPicPr preferRelativeResize="0"/>
          <p:nvPr/>
        </p:nvPicPr>
        <p:blipFill>
          <a:blip r:embed="rId4">
            <a:alphaModFix/>
          </a:blip>
          <a:stretch>
            <a:fillRect/>
          </a:stretch>
        </p:blipFill>
        <p:spPr>
          <a:xfrm rot="5400000">
            <a:off x="4405788" y="3277937"/>
            <a:ext cx="4677174" cy="11693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2"/>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70C0"/>
              </a:buClr>
              <a:buSzPts val="4800"/>
              <a:buFont typeface="Times New Roman"/>
              <a:buNone/>
            </a:pPr>
            <a:r>
              <a:rPr lang="en-US" sz="4800" b="1" i="0" u="none" strike="noStrike" cap="none">
                <a:solidFill>
                  <a:srgbClr val="000000"/>
                </a:solidFill>
              </a:rPr>
              <a:t>Questions and Comments</a:t>
            </a:r>
            <a:endParaRPr>
              <a:solidFill>
                <a:srgbClr val="000000"/>
              </a:solidFill>
            </a:endParaRPr>
          </a:p>
        </p:txBody>
      </p:sp>
      <p:pic>
        <p:nvPicPr>
          <p:cNvPr id="453" name="Google Shape;453;p52" descr="C:\Users\Janet\AppData\Local\Microsoft\Windows\INetCache\IE\J38KXPRD\Man-With-Question-04[1].png"/>
          <p:cNvPicPr preferRelativeResize="0"/>
          <p:nvPr/>
        </p:nvPicPr>
        <p:blipFill rotWithShape="1">
          <a:blip r:embed="rId3">
            <a:alphaModFix/>
          </a:blip>
          <a:srcRect/>
          <a:stretch/>
        </p:blipFill>
        <p:spPr>
          <a:xfrm>
            <a:off x="2042557" y="1433945"/>
            <a:ext cx="5008419" cy="5008419"/>
          </a:xfrm>
          <a:prstGeom prst="rect">
            <a:avLst/>
          </a:prstGeom>
          <a:noFill/>
          <a:ln>
            <a:noFill/>
          </a:ln>
        </p:spPr>
      </p:pic>
      <p:sp>
        <p:nvSpPr>
          <p:cNvPr id="454" name="Google Shape;454;p52"/>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00000000-1234-1234-1234-123412341234}" type="slidenum">
              <a:rPr lang="en-US"/>
              <a:t>28</a:t>
            </a:fld>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925" y="5777552"/>
            <a:ext cx="2593074" cy="108044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3"/>
          <p:cNvSpPr txBox="1">
            <a:spLocks noGrp="1"/>
          </p:cNvSpPr>
          <p:nvPr>
            <p:ph type="title"/>
          </p:nvPr>
        </p:nvSpPr>
        <p:spPr>
          <a:xfrm>
            <a:off x="307350" y="585325"/>
            <a:ext cx="36558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3600"/>
              <a:buFont typeface="Calibri"/>
              <a:buNone/>
            </a:pPr>
            <a:r>
              <a:rPr lang="en-US" sz="2400" b="1"/>
              <a:t>Two Webinars Next Week</a:t>
            </a:r>
            <a:endParaRPr sz="2400" b="1"/>
          </a:p>
        </p:txBody>
      </p:sp>
      <p:sp>
        <p:nvSpPr>
          <p:cNvPr id="460" name="Google Shape;460;p53"/>
          <p:cNvSpPr txBox="1">
            <a:spLocks noGrp="1"/>
          </p:cNvSpPr>
          <p:nvPr>
            <p:ph type="body" idx="1"/>
          </p:nvPr>
        </p:nvSpPr>
        <p:spPr>
          <a:xfrm>
            <a:off x="307350" y="1575925"/>
            <a:ext cx="3786000" cy="514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040"/>
              <a:buNone/>
            </a:pPr>
            <a:r>
              <a:rPr lang="en-US" sz="1800" b="1">
                <a:solidFill>
                  <a:srgbClr val="574C45"/>
                </a:solidFill>
                <a:latin typeface="Arial"/>
                <a:ea typeface="Arial"/>
                <a:cs typeface="Arial"/>
                <a:sym typeface="Arial"/>
              </a:rPr>
              <a:t>Developing Practices and Materials for Counseling</a:t>
            </a:r>
            <a:endParaRPr sz="1800" b="1">
              <a:solidFill>
                <a:srgbClr val="574C45"/>
              </a:solidFill>
              <a:latin typeface="Arial"/>
              <a:ea typeface="Arial"/>
              <a:cs typeface="Arial"/>
              <a:sym typeface="Arial"/>
            </a:endParaRPr>
          </a:p>
          <a:p>
            <a:pPr marL="0" lvl="0" indent="0" algn="l" rtl="0">
              <a:lnSpc>
                <a:spcPct val="100000"/>
              </a:lnSpc>
              <a:spcBef>
                <a:spcPts val="480"/>
              </a:spcBef>
              <a:spcAft>
                <a:spcPts val="0"/>
              </a:spcAft>
              <a:buSzPts val="2040"/>
              <a:buNone/>
            </a:pPr>
            <a:endParaRPr sz="1800" b="1">
              <a:solidFill>
                <a:srgbClr val="574C45"/>
              </a:solidFill>
              <a:latin typeface="Arial"/>
              <a:ea typeface="Arial"/>
              <a:cs typeface="Arial"/>
              <a:sym typeface="Arial"/>
            </a:endParaRPr>
          </a:p>
          <a:p>
            <a:pPr marL="0" lvl="0" indent="0" algn="l" rtl="0">
              <a:lnSpc>
                <a:spcPct val="100000"/>
              </a:lnSpc>
              <a:spcBef>
                <a:spcPts val="480"/>
              </a:spcBef>
              <a:spcAft>
                <a:spcPts val="0"/>
              </a:spcAft>
              <a:buSzPts val="2040"/>
              <a:buNone/>
            </a:pPr>
            <a:r>
              <a:rPr lang="en-US" sz="1800">
                <a:solidFill>
                  <a:srgbClr val="574C45"/>
                </a:solidFill>
                <a:latin typeface="Arial"/>
                <a:ea typeface="Arial"/>
                <a:cs typeface="Arial"/>
                <a:sym typeface="Arial"/>
              </a:rPr>
              <a:t>Guided Pathways BEGINS with the correct connection between the student's goals and reasons for attending college and the types of programs, scheduling and exploration available for students. How do we meet students where they are at and help them understand pathways and support available to help create rigorous goals and realistic plans? Join us as we begin to look at Guided Pathways counseling tools.</a:t>
            </a:r>
            <a:endParaRPr sz="1800" b="1">
              <a:solidFill>
                <a:srgbClr val="574C45"/>
              </a:solidFill>
              <a:latin typeface="Arial"/>
              <a:ea typeface="Arial"/>
              <a:cs typeface="Arial"/>
              <a:sym typeface="Arial"/>
            </a:endParaRPr>
          </a:p>
          <a:p>
            <a:pPr marL="0" lvl="0" indent="0" algn="l" rtl="0">
              <a:lnSpc>
                <a:spcPct val="100000"/>
              </a:lnSpc>
              <a:spcBef>
                <a:spcPts val="480"/>
              </a:spcBef>
              <a:spcAft>
                <a:spcPts val="0"/>
              </a:spcAft>
              <a:buSzPts val="2040"/>
              <a:buNone/>
            </a:pPr>
            <a:r>
              <a:rPr lang="en-US" sz="1800"/>
              <a:t>Noon – 1:00 PM (May 22, 2019)</a:t>
            </a:r>
            <a:endParaRPr sz="1800"/>
          </a:p>
        </p:txBody>
      </p:sp>
      <p:sp>
        <p:nvSpPr>
          <p:cNvPr id="461" name="Google Shape;461;p53"/>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00000000-1234-1234-1234-123412341234}" type="slidenum">
              <a:rPr lang="en-US"/>
              <a:t>29</a:t>
            </a:fld>
            <a:endParaRPr/>
          </a:p>
        </p:txBody>
      </p:sp>
      <p:sp>
        <p:nvSpPr>
          <p:cNvPr id="463" name="Google Shape;463;p53"/>
          <p:cNvSpPr txBox="1">
            <a:spLocks noGrp="1"/>
          </p:cNvSpPr>
          <p:nvPr>
            <p:ph type="body" idx="1"/>
          </p:nvPr>
        </p:nvSpPr>
        <p:spPr>
          <a:xfrm>
            <a:off x="4679300" y="585325"/>
            <a:ext cx="4307100" cy="5212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040"/>
              <a:buNone/>
            </a:pPr>
            <a:r>
              <a:rPr lang="en-US" sz="1800" b="1">
                <a:solidFill>
                  <a:srgbClr val="574C45"/>
                </a:solidFill>
                <a:latin typeface="Arial"/>
                <a:ea typeface="Arial"/>
                <a:cs typeface="Arial"/>
                <a:sym typeface="Arial"/>
              </a:rPr>
              <a:t>The Reality of Metamajor and Program Mapping Work</a:t>
            </a:r>
            <a:endParaRPr sz="1800" b="1">
              <a:solidFill>
                <a:srgbClr val="574C45"/>
              </a:solidFill>
              <a:latin typeface="Arial"/>
              <a:ea typeface="Arial"/>
              <a:cs typeface="Arial"/>
              <a:sym typeface="Arial"/>
            </a:endParaRPr>
          </a:p>
          <a:p>
            <a:pPr marL="0" lvl="0" indent="0" algn="l" rtl="0">
              <a:lnSpc>
                <a:spcPct val="100000"/>
              </a:lnSpc>
              <a:spcBef>
                <a:spcPts val="480"/>
              </a:spcBef>
              <a:spcAft>
                <a:spcPts val="0"/>
              </a:spcAft>
              <a:buSzPts val="2040"/>
              <a:buNone/>
            </a:pPr>
            <a:r>
              <a:rPr lang="en-US" sz="1800">
                <a:solidFill>
                  <a:srgbClr val="574C45"/>
                </a:solidFill>
                <a:latin typeface="Arial"/>
                <a:ea typeface="Arial"/>
                <a:cs typeface="Arial"/>
                <a:sym typeface="Arial"/>
              </a:rPr>
              <a:t>Many colleges feel that the development of metamajors and program maps is the totality, or at least a major portion, of the Guided Pathways work, but is that true? Can you just create metamajors and program maps and be done with Guided Pathways? Colleges are spending significant time and effort engaged in sorting activities, which may assist in beginning the conversation, but is that the best data to use in this transformative process? What have colleges learned in the metamajor and program map development process and how may you benefit from their insights? </a:t>
            </a:r>
            <a:endParaRPr sz="1800"/>
          </a:p>
          <a:p>
            <a:pPr marL="0" lvl="0" indent="0" algn="l" rtl="0">
              <a:lnSpc>
                <a:spcPct val="100000"/>
              </a:lnSpc>
              <a:spcBef>
                <a:spcPts val="480"/>
              </a:spcBef>
              <a:spcAft>
                <a:spcPts val="0"/>
              </a:spcAft>
              <a:buSzPts val="2040"/>
              <a:buNone/>
            </a:pPr>
            <a:r>
              <a:rPr lang="en-US" sz="1800"/>
              <a:t>3:00–4:30 PM (May 22, 2019)</a:t>
            </a:r>
            <a:endParaRPr sz="180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925" y="5777552"/>
            <a:ext cx="2593074" cy="108044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7"/>
          <p:cNvSpPr txBox="1">
            <a:spLocks noGrp="1"/>
          </p:cNvSpPr>
          <p:nvPr>
            <p:ph type="title"/>
          </p:nvPr>
        </p:nvSpPr>
        <p:spPr>
          <a:xfrm>
            <a:off x="307350" y="585325"/>
            <a:ext cx="36558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3600"/>
              <a:buFont typeface="Calibri"/>
              <a:buNone/>
            </a:pPr>
            <a:r>
              <a:rPr lang="en-US" sz="2400" b="1"/>
              <a:t>Two Webinars Next Week</a:t>
            </a:r>
            <a:endParaRPr sz="2400" b="1"/>
          </a:p>
        </p:txBody>
      </p:sp>
      <p:sp>
        <p:nvSpPr>
          <p:cNvPr id="195" name="Google Shape;195;p27"/>
          <p:cNvSpPr txBox="1">
            <a:spLocks noGrp="1"/>
          </p:cNvSpPr>
          <p:nvPr>
            <p:ph type="body" idx="1"/>
          </p:nvPr>
        </p:nvSpPr>
        <p:spPr>
          <a:xfrm>
            <a:off x="307350" y="1575925"/>
            <a:ext cx="3786000" cy="5147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040"/>
              <a:buNone/>
            </a:pPr>
            <a:r>
              <a:rPr lang="en-US" sz="1800" b="1">
                <a:solidFill>
                  <a:srgbClr val="574C45"/>
                </a:solidFill>
                <a:latin typeface="Arial"/>
                <a:ea typeface="Arial"/>
                <a:cs typeface="Arial"/>
                <a:sym typeface="Arial"/>
              </a:rPr>
              <a:t>Developing Practices and Materials for Counseling</a:t>
            </a:r>
            <a:endParaRPr sz="1800" b="1">
              <a:solidFill>
                <a:srgbClr val="574C45"/>
              </a:solidFill>
              <a:latin typeface="Arial"/>
              <a:ea typeface="Arial"/>
              <a:cs typeface="Arial"/>
              <a:sym typeface="Arial"/>
            </a:endParaRPr>
          </a:p>
          <a:p>
            <a:pPr marL="0" lvl="0" indent="0" algn="l" rtl="0">
              <a:lnSpc>
                <a:spcPct val="100000"/>
              </a:lnSpc>
              <a:spcBef>
                <a:spcPts val="480"/>
              </a:spcBef>
              <a:spcAft>
                <a:spcPts val="0"/>
              </a:spcAft>
              <a:buSzPts val="2040"/>
              <a:buNone/>
            </a:pPr>
            <a:endParaRPr sz="1800" b="1">
              <a:solidFill>
                <a:srgbClr val="574C45"/>
              </a:solidFill>
              <a:latin typeface="Arial"/>
              <a:ea typeface="Arial"/>
              <a:cs typeface="Arial"/>
              <a:sym typeface="Arial"/>
            </a:endParaRPr>
          </a:p>
          <a:p>
            <a:pPr marL="0" lvl="0" indent="0" algn="l" rtl="0">
              <a:lnSpc>
                <a:spcPct val="100000"/>
              </a:lnSpc>
              <a:spcBef>
                <a:spcPts val="480"/>
              </a:spcBef>
              <a:spcAft>
                <a:spcPts val="0"/>
              </a:spcAft>
              <a:buSzPts val="2040"/>
              <a:buNone/>
            </a:pPr>
            <a:r>
              <a:rPr lang="en-US" sz="1800">
                <a:solidFill>
                  <a:srgbClr val="574C45"/>
                </a:solidFill>
                <a:latin typeface="Arial"/>
                <a:ea typeface="Arial"/>
                <a:cs typeface="Arial"/>
                <a:sym typeface="Arial"/>
              </a:rPr>
              <a:t>Guided Pathways BEGINS with the correct connection between the student's goals and reasons for attending college and the types of programs, scheduling and exploration available for students. How do we meet students where they are at and help them understand pathways and support available to help create rigorous goals and realistic plans? Join us as we begin to look at Guided Pathways counseling tools.</a:t>
            </a:r>
            <a:endParaRPr sz="1800" b="1">
              <a:solidFill>
                <a:srgbClr val="574C45"/>
              </a:solidFill>
              <a:latin typeface="Arial"/>
              <a:ea typeface="Arial"/>
              <a:cs typeface="Arial"/>
              <a:sym typeface="Arial"/>
            </a:endParaRPr>
          </a:p>
          <a:p>
            <a:pPr marL="0" lvl="0" indent="0" algn="l" rtl="0">
              <a:lnSpc>
                <a:spcPct val="100000"/>
              </a:lnSpc>
              <a:spcBef>
                <a:spcPts val="480"/>
              </a:spcBef>
              <a:spcAft>
                <a:spcPts val="0"/>
              </a:spcAft>
              <a:buSzPts val="2040"/>
              <a:buNone/>
            </a:pPr>
            <a:r>
              <a:rPr lang="en-US" sz="1800"/>
              <a:t>Noon – 1:00 PM (May 22, 2019)</a:t>
            </a:r>
            <a:endParaRPr sz="1800"/>
          </a:p>
        </p:txBody>
      </p:sp>
      <p:sp>
        <p:nvSpPr>
          <p:cNvPr id="196" name="Google Shape;196;p27"/>
          <p:cNvSpPr txBox="1">
            <a:spLocks noGrp="1"/>
          </p:cNvSpPr>
          <p:nvPr>
            <p:ph type="sldNum" idx="12"/>
          </p:nvPr>
        </p:nvSpPr>
        <p:spPr>
          <a:xfrm>
            <a:off x="7620000" y="18288"/>
            <a:ext cx="1066800" cy="329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00000000-1234-1234-1234-123412341234}" type="slidenum">
              <a:rPr lang="en-US"/>
              <a:t>3</a:t>
            </a:fld>
            <a:endParaRPr/>
          </a:p>
        </p:txBody>
      </p:sp>
      <p:sp>
        <p:nvSpPr>
          <p:cNvPr id="198" name="Google Shape;198;p27"/>
          <p:cNvSpPr txBox="1">
            <a:spLocks noGrp="1"/>
          </p:cNvSpPr>
          <p:nvPr>
            <p:ph type="body" idx="1"/>
          </p:nvPr>
        </p:nvSpPr>
        <p:spPr>
          <a:xfrm>
            <a:off x="4679300" y="585325"/>
            <a:ext cx="4307100" cy="5212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040"/>
              <a:buNone/>
            </a:pPr>
            <a:r>
              <a:rPr lang="en-US" sz="1800" b="1">
                <a:solidFill>
                  <a:srgbClr val="574C45"/>
                </a:solidFill>
                <a:latin typeface="Arial"/>
                <a:ea typeface="Arial"/>
                <a:cs typeface="Arial"/>
                <a:sym typeface="Arial"/>
              </a:rPr>
              <a:t>The Reality of Metamajor and Program Mapping Work</a:t>
            </a:r>
            <a:endParaRPr sz="1800" b="1">
              <a:solidFill>
                <a:srgbClr val="574C45"/>
              </a:solidFill>
              <a:latin typeface="Arial"/>
              <a:ea typeface="Arial"/>
              <a:cs typeface="Arial"/>
              <a:sym typeface="Arial"/>
            </a:endParaRPr>
          </a:p>
          <a:p>
            <a:pPr marL="0" lvl="0" indent="0" algn="l" rtl="0">
              <a:lnSpc>
                <a:spcPct val="100000"/>
              </a:lnSpc>
              <a:spcBef>
                <a:spcPts val="480"/>
              </a:spcBef>
              <a:spcAft>
                <a:spcPts val="0"/>
              </a:spcAft>
              <a:buSzPts val="2040"/>
              <a:buNone/>
            </a:pPr>
            <a:r>
              <a:rPr lang="en-US" sz="1800">
                <a:solidFill>
                  <a:srgbClr val="574C45"/>
                </a:solidFill>
                <a:latin typeface="Arial"/>
                <a:ea typeface="Arial"/>
                <a:cs typeface="Arial"/>
                <a:sym typeface="Arial"/>
              </a:rPr>
              <a:t>Many colleges feel that the development of metamajors and program maps is the totality, or at least a major portion, of the Guided Pathways work, but is that true? Can you just create metamajors and program maps and be done with Guided Pathways? Colleges are spending significant time and effort engaged in sorting activities, which may assist in beginning the conversation, but is that the best data to use in this transformative process? What have colleges learned in the metamajor and program map development process and how may you benefit from their insights? </a:t>
            </a:r>
            <a:endParaRPr sz="1800"/>
          </a:p>
          <a:p>
            <a:pPr marL="0" lvl="0" indent="0" algn="l" rtl="0">
              <a:lnSpc>
                <a:spcPct val="100000"/>
              </a:lnSpc>
              <a:spcBef>
                <a:spcPts val="480"/>
              </a:spcBef>
              <a:spcAft>
                <a:spcPts val="0"/>
              </a:spcAft>
              <a:buSzPts val="2040"/>
              <a:buNone/>
            </a:pPr>
            <a:r>
              <a:rPr lang="en-US" sz="1800"/>
              <a:t>3:00–4:30 PM (May 22, 2019)</a:t>
            </a:r>
            <a:endParaRPr sz="180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925" y="5777552"/>
            <a:ext cx="2593074" cy="108044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4"/>
          <p:cNvSpPr txBox="1">
            <a:spLocks noGrp="1"/>
          </p:cNvSpPr>
          <p:nvPr>
            <p:ph type="title"/>
          </p:nvPr>
        </p:nvSpPr>
        <p:spPr>
          <a:xfrm>
            <a:off x="457200" y="533400"/>
            <a:ext cx="8229600" cy="990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2"/>
              </a:buClr>
              <a:buSzPts val="4000"/>
              <a:buFont typeface="Arial"/>
              <a:buNone/>
            </a:pPr>
            <a:r>
              <a:rPr lang="en-US" b="1">
                <a:latin typeface="Arial"/>
                <a:ea typeface="Arial"/>
                <a:cs typeface="Arial"/>
                <a:sym typeface="Arial"/>
              </a:rPr>
              <a:t>Additional Resources</a:t>
            </a:r>
            <a:endParaRPr/>
          </a:p>
        </p:txBody>
      </p:sp>
      <p:sp>
        <p:nvSpPr>
          <p:cNvPr id="469" name="Google Shape;469;p54"/>
          <p:cNvSpPr txBox="1">
            <a:spLocks noGrp="1"/>
          </p:cNvSpPr>
          <p:nvPr>
            <p:ph type="body" idx="1"/>
          </p:nvPr>
        </p:nvSpPr>
        <p:spPr>
          <a:xfrm>
            <a:off x="457200" y="1600200"/>
            <a:ext cx="8229600" cy="487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360"/>
              <a:buNone/>
            </a:pPr>
            <a:endParaRPr sz="1600">
              <a:latin typeface="Times New Roman"/>
              <a:ea typeface="Times New Roman"/>
              <a:cs typeface="Times New Roman"/>
              <a:sym typeface="Times New Roman"/>
            </a:endParaRPr>
          </a:p>
          <a:p>
            <a:pPr marL="0" lvl="0" indent="0" algn="l" rtl="0">
              <a:lnSpc>
                <a:spcPct val="100000"/>
              </a:lnSpc>
              <a:spcBef>
                <a:spcPts val="320"/>
              </a:spcBef>
              <a:spcAft>
                <a:spcPts val="0"/>
              </a:spcAft>
              <a:buSzPts val="1360"/>
              <a:buNone/>
            </a:pPr>
            <a:endParaRPr sz="1600">
              <a:latin typeface="Times New Roman"/>
              <a:ea typeface="Times New Roman"/>
              <a:cs typeface="Times New Roman"/>
              <a:sym typeface="Times New Roman"/>
            </a:endParaRPr>
          </a:p>
        </p:txBody>
      </p:sp>
      <p:sp>
        <p:nvSpPr>
          <p:cNvPr id="471" name="Google Shape;471;p54"/>
          <p:cNvSpPr txBox="1"/>
          <p:nvPr/>
        </p:nvSpPr>
        <p:spPr>
          <a:xfrm>
            <a:off x="457200" y="1524000"/>
            <a:ext cx="8496900" cy="4483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ASCCC GP Canvas</a:t>
            </a:r>
            <a:r>
              <a:rPr lang="en-US" sz="1800" b="0" i="0" u="none" strike="noStrike" cap="none">
                <a:solidFill>
                  <a:srgbClr val="000000"/>
                </a:solidFill>
                <a:latin typeface="Arial"/>
                <a:ea typeface="Arial"/>
                <a:cs typeface="Arial"/>
                <a:sym typeface="Arial"/>
              </a:rPr>
              <a:t> - </a:t>
            </a:r>
            <a:r>
              <a:rPr lang="en-US" sz="1800" b="0" i="0" u="sng" strike="noStrike" cap="none">
                <a:solidFill>
                  <a:schemeClr val="hlink"/>
                </a:solidFill>
                <a:latin typeface="Arial"/>
                <a:ea typeface="Arial"/>
                <a:cs typeface="Arial"/>
                <a:sym typeface="Arial"/>
                <a:hlinkClick r:id="rId3"/>
              </a:rPr>
              <a:t>https://tinyurl.com/CCC-GP2018</a:t>
            </a:r>
            <a:endParaRPr sz="1800" b="1"/>
          </a:p>
          <a:p>
            <a:pPr marL="0" marR="0" lvl="0" indent="0" algn="l" rtl="0">
              <a:lnSpc>
                <a:spcPct val="100000"/>
              </a:lnSpc>
              <a:spcBef>
                <a:spcPts val="0"/>
              </a:spcBef>
              <a:spcAft>
                <a:spcPts val="0"/>
              </a:spcAft>
              <a:buNone/>
            </a:pPr>
            <a:r>
              <a:rPr lang="en-US" sz="1800" b="1" i="0" u="none" strike="noStrike" cap="none">
                <a:solidFill>
                  <a:srgbClr val="000000"/>
                </a:solidFill>
                <a:latin typeface="Arial"/>
                <a:ea typeface="Arial"/>
                <a:cs typeface="Arial"/>
                <a:sym typeface="Arial"/>
              </a:rPr>
              <a:t>ASCCC Guided Pathways RESOURCES </a:t>
            </a:r>
            <a:r>
              <a:rPr lang="en-US" sz="1800" b="0" i="0" u="sng" strike="noStrike" cap="none">
                <a:solidFill>
                  <a:schemeClr val="hlink"/>
                </a:solidFill>
                <a:latin typeface="Arial"/>
                <a:ea typeface="Arial"/>
                <a:cs typeface="Arial"/>
                <a:sym typeface="Arial"/>
                <a:hlinkClick r:id="rId4"/>
              </a:rPr>
              <a:t>https://www.asccc.org/guided-pathways</a:t>
            </a:r>
            <a:endParaRPr sz="1800"/>
          </a:p>
          <a:p>
            <a:pPr marL="0" lvl="0" indent="0" algn="l" rtl="0">
              <a:lnSpc>
                <a:spcPct val="103700"/>
              </a:lnSpc>
              <a:spcBef>
                <a:spcPts val="0"/>
              </a:spcBef>
              <a:spcAft>
                <a:spcPts val="0"/>
              </a:spcAft>
              <a:buNone/>
            </a:pPr>
            <a:r>
              <a:rPr lang="en-US" sz="1800" i="1">
                <a:highlight>
                  <a:schemeClr val="lt1"/>
                </a:highlight>
              </a:rPr>
              <a:t>Building Student Momentum from High School into College</a:t>
            </a:r>
            <a:r>
              <a:rPr lang="en-US" sz="1800">
                <a:highlight>
                  <a:schemeClr val="lt1"/>
                </a:highlight>
              </a:rPr>
              <a:t> (2016)</a:t>
            </a:r>
            <a:r>
              <a:rPr lang="en-US" sz="1800" b="1">
                <a:highlight>
                  <a:schemeClr val="lt1"/>
                </a:highlight>
              </a:rPr>
              <a:t> </a:t>
            </a:r>
            <a:r>
              <a:rPr lang="en-US" sz="1800" u="sng">
                <a:highlight>
                  <a:schemeClr val="lt1"/>
                </a:highlight>
                <a:hlinkClick r:id="rId5"/>
              </a:rPr>
              <a:t>https://www.jff.org/resources/building-student-momentum-high-school-college/</a:t>
            </a:r>
            <a:endParaRPr sz="1800" b="1">
              <a:highlight>
                <a:schemeClr val="lt1"/>
              </a:highlight>
            </a:endParaRPr>
          </a:p>
          <a:p>
            <a:pPr marL="0" lvl="0" indent="0" algn="l" rtl="0">
              <a:lnSpc>
                <a:spcPct val="103700"/>
              </a:lnSpc>
              <a:spcBef>
                <a:spcPts val="600"/>
              </a:spcBef>
              <a:spcAft>
                <a:spcPts val="0"/>
              </a:spcAft>
              <a:buNone/>
            </a:pPr>
            <a:r>
              <a:rPr lang="en-US" sz="1800" i="1">
                <a:highlight>
                  <a:schemeClr val="lt1"/>
                </a:highlight>
              </a:rPr>
              <a:t>Beyond Academic Readiness: Building a Broader Range of Skills for Success in College </a:t>
            </a:r>
            <a:r>
              <a:rPr lang="en-US" sz="1800">
                <a:highlight>
                  <a:schemeClr val="lt1"/>
                </a:highlight>
              </a:rPr>
              <a:t>(2017) </a:t>
            </a:r>
            <a:r>
              <a:rPr lang="en-US" sz="1800" u="sng">
                <a:solidFill>
                  <a:schemeClr val="hlink"/>
                </a:solidFill>
                <a:hlinkClick r:id="rId6"/>
              </a:rPr>
              <a:t>https://jfforg-prod-prime.s3.amazonaws.com/media/documents/Beyond-Academic-Readiness_020217.pdf</a:t>
            </a:r>
            <a:endParaRPr sz="1800" b="1">
              <a:highlight>
                <a:schemeClr val="lt1"/>
              </a:highlight>
            </a:endParaRPr>
          </a:p>
          <a:p>
            <a:pPr marL="0" marR="0" lvl="0" indent="0" algn="l" rtl="0">
              <a:lnSpc>
                <a:spcPct val="100000"/>
              </a:lnSpc>
              <a:spcBef>
                <a:spcPts val="600"/>
              </a:spcBef>
              <a:spcAft>
                <a:spcPts val="0"/>
              </a:spcAft>
              <a:buNone/>
            </a:pPr>
            <a:r>
              <a:rPr lang="en-US" sz="1800" i="1">
                <a:highlight>
                  <a:schemeClr val="lt1"/>
                </a:highlight>
              </a:rPr>
              <a:t>How High Schools and Colleges Can Team Up to Use Data and Increase Student Success</a:t>
            </a:r>
            <a:r>
              <a:rPr lang="en-US" sz="1800">
                <a:highlight>
                  <a:schemeClr val="lt1"/>
                </a:highlight>
              </a:rPr>
              <a:t> (2016) </a:t>
            </a:r>
            <a:r>
              <a:rPr lang="en-US" sz="1800" u="sng">
                <a:solidFill>
                  <a:schemeClr val="hlink"/>
                </a:solidFill>
                <a:hlinkClick r:id="rId7"/>
              </a:rPr>
              <a:t>https://jfforg-prod-prime.s3.amazonaws.com/media/documents/Using_Data_to_Support_Success_-112816.pdf</a:t>
            </a:r>
            <a:endParaRPr sz="1800">
              <a:highlight>
                <a:schemeClr val="lt1"/>
              </a:highlight>
            </a:endParaRPr>
          </a:p>
        </p:txBody>
      </p:sp>
      <p:sp>
        <p:nvSpPr>
          <p:cNvPr id="472" name="Google Shape;472;p54"/>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00000000-1234-1234-1234-123412341234}" type="slidenum">
              <a:rPr lang="en-US"/>
              <a:t>30</a:t>
            </a:fld>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50925" y="5777552"/>
            <a:ext cx="2593074" cy="108044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8"/>
          <p:cNvSpPr txBox="1">
            <a:spLocks noGrp="1"/>
          </p:cNvSpPr>
          <p:nvPr>
            <p:ph type="title"/>
          </p:nvPr>
        </p:nvSpPr>
        <p:spPr>
          <a:xfrm>
            <a:off x="457200" y="822158"/>
            <a:ext cx="8229600" cy="9906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2"/>
              </a:buClr>
              <a:buSzPts val="3600"/>
              <a:buFont typeface="Calibri"/>
              <a:buNone/>
            </a:pPr>
            <a:r>
              <a:rPr lang="en-US" sz="3600" b="1">
                <a:solidFill>
                  <a:srgbClr val="574C45"/>
                </a:solidFill>
                <a:latin typeface="Arial"/>
                <a:ea typeface="Arial"/>
                <a:cs typeface="Arial"/>
                <a:sym typeface="Arial"/>
              </a:rPr>
              <a:t>Partnering with High Schools: Secrets and Good Practices</a:t>
            </a:r>
            <a:endParaRPr sz="3600"/>
          </a:p>
        </p:txBody>
      </p:sp>
      <p:sp>
        <p:nvSpPr>
          <p:cNvPr id="204" name="Google Shape;204;p28"/>
          <p:cNvSpPr txBox="1">
            <a:spLocks noGrp="1"/>
          </p:cNvSpPr>
          <p:nvPr>
            <p:ph type="body" idx="1"/>
          </p:nvPr>
        </p:nvSpPr>
        <p:spPr>
          <a:xfrm>
            <a:off x="457200" y="1997242"/>
            <a:ext cx="8229600" cy="44797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480"/>
              </a:spcBef>
              <a:spcAft>
                <a:spcPts val="0"/>
              </a:spcAft>
              <a:buSzPts val="2040"/>
              <a:buNone/>
            </a:pPr>
            <a:r>
              <a:rPr lang="en-US">
                <a:solidFill>
                  <a:srgbClr val="000000"/>
                </a:solidFill>
              </a:rPr>
              <a:t>We only have students for two years; reaching out to our high school partners is important to scaffold the concepts and decision making that provide students with the agency and autonomy they need to be successful in the time we have them. This webinar covers a variety of linkages from Summer Bridge to dual enrollment to early counseling interventions. Join us as we reveal secrets colleges have uncovered to increase success.</a:t>
            </a:r>
            <a:endParaRPr>
              <a:solidFill>
                <a:srgbClr val="000000"/>
              </a:solidFill>
            </a:endParaRPr>
          </a:p>
          <a:p>
            <a:pPr marL="0" lvl="0" indent="0" algn="l" rtl="0">
              <a:lnSpc>
                <a:spcPct val="100000"/>
              </a:lnSpc>
              <a:spcBef>
                <a:spcPts val="480"/>
              </a:spcBef>
              <a:spcAft>
                <a:spcPts val="0"/>
              </a:spcAft>
              <a:buSzPts val="2040"/>
              <a:buNone/>
            </a:pPr>
            <a:endParaRPr>
              <a:solidFill>
                <a:srgbClr val="000000"/>
              </a:solidFill>
            </a:endParaRPr>
          </a:p>
          <a:p>
            <a:pPr marL="0" lvl="0" indent="0" algn="l" rtl="0">
              <a:lnSpc>
                <a:spcPct val="100000"/>
              </a:lnSpc>
              <a:spcBef>
                <a:spcPts val="480"/>
              </a:spcBef>
              <a:spcAft>
                <a:spcPts val="0"/>
              </a:spcAft>
              <a:buSzPts val="2040"/>
              <a:buNone/>
            </a:pPr>
            <a:r>
              <a:rPr lang="en-US">
                <a:solidFill>
                  <a:srgbClr val="000000"/>
                </a:solidFill>
              </a:rPr>
              <a:t>Noon – 1:00 PM (May 15, 2019)</a:t>
            </a:r>
            <a:endParaRPr>
              <a:solidFill>
                <a:srgbClr val="000000"/>
              </a:solidFill>
            </a:endParaRPr>
          </a:p>
        </p:txBody>
      </p:sp>
      <p:sp>
        <p:nvSpPr>
          <p:cNvPr id="205" name="Google Shape;205;p28"/>
          <p:cNvSpPr txBox="1">
            <a:spLocks noGrp="1"/>
          </p:cNvSpPr>
          <p:nvPr>
            <p:ph type="sldNum" idx="12"/>
          </p:nvPr>
        </p:nvSpPr>
        <p:spPr>
          <a:xfrm>
            <a:off x="7620000" y="18288"/>
            <a:ext cx="1066800" cy="32918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fld id="{00000000-1234-1234-1234-123412341234}" type="slidenum">
              <a:rPr lang="en-US"/>
              <a:t>4</a:t>
            </a:fld>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0925" y="5777552"/>
            <a:ext cx="2593074" cy="108044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9"/>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What’s the Why? </a:t>
            </a:r>
            <a:endParaRPr/>
          </a:p>
        </p:txBody>
      </p:sp>
      <p:sp>
        <p:nvSpPr>
          <p:cNvPr id="213" name="Google Shape;213;p29"/>
          <p:cNvSpPr txBox="1">
            <a:spLocks noGrp="1"/>
          </p:cNvSpPr>
          <p:nvPr>
            <p:ph type="body" idx="1"/>
          </p:nvPr>
        </p:nvSpPr>
        <p:spPr>
          <a:xfrm>
            <a:off x="457200" y="1600200"/>
            <a:ext cx="8229600" cy="4876800"/>
          </a:xfrm>
          <a:prstGeom prst="rect">
            <a:avLst/>
          </a:prstGeom>
        </p:spPr>
        <p:txBody>
          <a:bodyPr spcFirstLastPara="1" wrap="square" lIns="91425" tIns="45700" rIns="91425" bIns="45700" anchor="t" anchorCtr="0">
            <a:noAutofit/>
          </a:bodyPr>
          <a:lstStyle/>
          <a:p>
            <a:pPr marL="457200" lvl="0" indent="-342900" algn="l" rtl="0">
              <a:spcBef>
                <a:spcPts val="360"/>
              </a:spcBef>
              <a:spcAft>
                <a:spcPts val="0"/>
              </a:spcAft>
              <a:buSzPts val="1800"/>
              <a:buChar char="•"/>
            </a:pPr>
            <a:r>
              <a:rPr lang="en-US"/>
              <a:t>Coordination between community colleges and high schools can increase student success</a:t>
            </a:r>
            <a:endParaRPr/>
          </a:p>
          <a:p>
            <a:pPr marL="457200" lvl="0" indent="-342900" algn="l" rtl="0">
              <a:spcBef>
                <a:spcPts val="0"/>
              </a:spcBef>
              <a:spcAft>
                <a:spcPts val="0"/>
              </a:spcAft>
              <a:buSzPts val="1800"/>
              <a:buChar char="•"/>
            </a:pPr>
            <a:r>
              <a:rPr lang="en-US"/>
              <a:t>Many of the innovations of guided pathways are enhanced by better coordination between schools</a:t>
            </a:r>
            <a:endParaRPr/>
          </a:p>
          <a:p>
            <a:pPr marL="457200" lvl="0" indent="-342900" algn="l" rtl="0">
              <a:spcBef>
                <a:spcPts val="0"/>
              </a:spcBef>
              <a:spcAft>
                <a:spcPts val="0"/>
              </a:spcAft>
              <a:buSzPts val="1800"/>
              <a:buChar char="•"/>
            </a:pPr>
            <a:r>
              <a:rPr lang="en-US"/>
              <a:t>Faculty relationships across systems (high school &gt; CCC &gt; CSU/UC) can benefit students</a:t>
            </a:r>
            <a:endParaRPr/>
          </a:p>
          <a:p>
            <a:pPr marL="457200" lvl="0" indent="-342900" algn="l" rtl="0">
              <a:spcBef>
                <a:spcPts val="0"/>
              </a:spcBef>
              <a:spcAft>
                <a:spcPts val="0"/>
              </a:spcAft>
              <a:buSzPts val="1800"/>
              <a:buChar char="•"/>
            </a:pPr>
            <a:r>
              <a:rPr lang="en-US"/>
              <a:t>Engagement with high schools supports all pillars</a:t>
            </a:r>
            <a:endParaRPr/>
          </a:p>
        </p:txBody>
      </p:sp>
      <p:sp>
        <p:nvSpPr>
          <p:cNvPr id="214" name="Google Shape;214;p29"/>
          <p:cNvSpPr txBox="1">
            <a:spLocks noGrp="1"/>
          </p:cNvSpPr>
          <p:nvPr>
            <p:ph type="sldNum" idx="12"/>
          </p:nvPr>
        </p:nvSpPr>
        <p:spPr>
          <a:xfrm>
            <a:off x="7620000" y="18288"/>
            <a:ext cx="1066800" cy="3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US"/>
              <a:t>5</a:t>
            </a:fld>
            <a:endParaRPr/>
          </a:p>
        </p:txBody>
      </p:sp>
      <p:pic>
        <p:nvPicPr>
          <p:cNvPr id="216" name="Google Shape;216;p29"/>
          <p:cNvPicPr preferRelativeResize="0"/>
          <p:nvPr/>
        </p:nvPicPr>
        <p:blipFill>
          <a:blip r:embed="rId3">
            <a:alphaModFix/>
          </a:blip>
          <a:stretch>
            <a:fillRect/>
          </a:stretch>
        </p:blipFill>
        <p:spPr>
          <a:xfrm>
            <a:off x="457200" y="4499049"/>
            <a:ext cx="4317500" cy="1977949"/>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925" y="5777552"/>
            <a:ext cx="2593074" cy="108044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0"/>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Data to </a:t>
            </a:r>
            <a:r>
              <a:rPr lang="en-US">
                <a:solidFill>
                  <a:srgbClr val="FF0000"/>
                </a:solidFill>
              </a:rPr>
              <a:t>begin</a:t>
            </a:r>
            <a:r>
              <a:rPr lang="en-US"/>
              <a:t> your partnership</a:t>
            </a:r>
            <a:endParaRPr/>
          </a:p>
        </p:txBody>
      </p:sp>
      <p:sp>
        <p:nvSpPr>
          <p:cNvPr id="223" name="Google Shape;223;p30"/>
          <p:cNvSpPr txBox="1">
            <a:spLocks noGrp="1"/>
          </p:cNvSpPr>
          <p:nvPr>
            <p:ph type="body" idx="1"/>
          </p:nvPr>
        </p:nvSpPr>
        <p:spPr>
          <a:xfrm>
            <a:off x="457200" y="1600200"/>
            <a:ext cx="5632800" cy="4876800"/>
          </a:xfrm>
          <a:prstGeom prst="rect">
            <a:avLst/>
          </a:prstGeom>
        </p:spPr>
        <p:txBody>
          <a:bodyPr spcFirstLastPara="1" wrap="square" lIns="91425" tIns="45700" rIns="91425" bIns="45700" anchor="t" anchorCtr="0">
            <a:noAutofit/>
          </a:bodyPr>
          <a:lstStyle/>
          <a:p>
            <a:pPr marL="457200" lvl="0" indent="-381000" algn="l" rtl="0">
              <a:lnSpc>
                <a:spcPct val="115000"/>
              </a:lnSpc>
              <a:spcBef>
                <a:spcPts val="360"/>
              </a:spcBef>
              <a:spcAft>
                <a:spcPts val="0"/>
              </a:spcAft>
              <a:buSzPts val="2400"/>
              <a:buFont typeface="Calibri"/>
              <a:buChar char="•"/>
            </a:pPr>
            <a:r>
              <a:rPr lang="en-US"/>
              <a:t>Look to your Strategic Plan or ISER</a:t>
            </a:r>
            <a:endParaRPr/>
          </a:p>
          <a:p>
            <a:pPr marL="457200" lvl="0" indent="-381000" algn="l" rtl="0">
              <a:lnSpc>
                <a:spcPct val="115000"/>
              </a:lnSpc>
              <a:spcBef>
                <a:spcPts val="0"/>
              </a:spcBef>
              <a:spcAft>
                <a:spcPts val="0"/>
              </a:spcAft>
              <a:buSzPts val="2400"/>
              <a:buFont typeface="Calibri"/>
              <a:buChar char="•"/>
            </a:pPr>
            <a:r>
              <a:rPr lang="en-US"/>
              <a:t>Number and name of feeder high schools</a:t>
            </a:r>
            <a:endParaRPr/>
          </a:p>
          <a:p>
            <a:pPr marL="457200" lvl="0" indent="-381000" algn="l" rtl="0">
              <a:lnSpc>
                <a:spcPct val="115000"/>
              </a:lnSpc>
              <a:spcBef>
                <a:spcPts val="0"/>
              </a:spcBef>
              <a:spcAft>
                <a:spcPts val="0"/>
              </a:spcAft>
              <a:buSzPts val="2400"/>
              <a:buChar char="•"/>
            </a:pPr>
            <a:r>
              <a:rPr lang="en-US"/>
              <a:t>Launchboard information on                   Student Success </a:t>
            </a:r>
            <a:r>
              <a:rPr lang="en-US" u="sng">
                <a:solidFill>
                  <a:schemeClr val="hlink"/>
                </a:solidFill>
                <a:hlinkClick r:id="rId3"/>
              </a:rPr>
              <a:t>https://www.calpassplus.org/Home</a:t>
            </a:r>
            <a:endParaRPr/>
          </a:p>
          <a:p>
            <a:pPr marL="457200" lvl="0" indent="-381000" algn="l" rtl="0">
              <a:lnSpc>
                <a:spcPct val="115000"/>
              </a:lnSpc>
              <a:spcBef>
                <a:spcPts val="0"/>
              </a:spcBef>
              <a:spcAft>
                <a:spcPts val="0"/>
              </a:spcAft>
              <a:buSzPts val="2400"/>
              <a:buFont typeface="Calibri"/>
              <a:buChar char="•"/>
            </a:pPr>
            <a:r>
              <a:rPr lang="en-US"/>
              <a:t>High School Yield</a:t>
            </a:r>
            <a:endParaRPr/>
          </a:p>
          <a:p>
            <a:pPr marL="457200" lvl="0" indent="-381000" algn="l" rtl="0">
              <a:lnSpc>
                <a:spcPct val="115000"/>
              </a:lnSpc>
              <a:spcBef>
                <a:spcPts val="0"/>
              </a:spcBef>
              <a:spcAft>
                <a:spcPts val="0"/>
              </a:spcAft>
              <a:buSzPts val="2400"/>
              <a:buFont typeface="Calibri"/>
              <a:buChar char="•"/>
            </a:pPr>
            <a:r>
              <a:rPr lang="en-US"/>
              <a:t>High School Career Pathways Status</a:t>
            </a:r>
            <a:endParaRPr/>
          </a:p>
          <a:p>
            <a:pPr marL="457200" lvl="0" indent="-381000" algn="l" rtl="0">
              <a:lnSpc>
                <a:spcPct val="115000"/>
              </a:lnSpc>
              <a:spcBef>
                <a:spcPts val="0"/>
              </a:spcBef>
              <a:spcAft>
                <a:spcPts val="0"/>
              </a:spcAft>
              <a:buSzPts val="2400"/>
              <a:buFont typeface="Calibri"/>
              <a:buChar char="•"/>
            </a:pPr>
            <a:r>
              <a:rPr lang="en-US"/>
              <a:t>Regular meetings with HS counselors</a:t>
            </a:r>
            <a:endParaRPr/>
          </a:p>
          <a:p>
            <a:pPr marL="457200" lvl="0" indent="-381000" algn="l" rtl="0">
              <a:lnSpc>
                <a:spcPct val="115000"/>
              </a:lnSpc>
              <a:spcBef>
                <a:spcPts val="0"/>
              </a:spcBef>
              <a:spcAft>
                <a:spcPts val="0"/>
              </a:spcAft>
              <a:buSzPts val="2400"/>
              <a:buFont typeface="Calibri"/>
              <a:buChar char="•"/>
            </a:pPr>
            <a:r>
              <a:rPr lang="en-US"/>
              <a:t>Transparency - honesty and NO BLAME</a:t>
            </a:r>
            <a:endParaRPr/>
          </a:p>
        </p:txBody>
      </p:sp>
      <p:sp>
        <p:nvSpPr>
          <p:cNvPr id="224" name="Google Shape;224;p30"/>
          <p:cNvSpPr txBox="1">
            <a:spLocks noGrp="1"/>
          </p:cNvSpPr>
          <p:nvPr>
            <p:ph type="sldNum" idx="12"/>
          </p:nvPr>
        </p:nvSpPr>
        <p:spPr>
          <a:xfrm>
            <a:off x="7620000" y="18288"/>
            <a:ext cx="1066800" cy="3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US"/>
              <a:t>6</a:t>
            </a:fld>
            <a:endParaRPr/>
          </a:p>
        </p:txBody>
      </p:sp>
      <p:pic>
        <p:nvPicPr>
          <p:cNvPr id="226" name="Google Shape;226;p30"/>
          <p:cNvPicPr preferRelativeResize="0"/>
          <p:nvPr/>
        </p:nvPicPr>
        <p:blipFill>
          <a:blip r:embed="rId4">
            <a:alphaModFix/>
          </a:blip>
          <a:stretch>
            <a:fillRect/>
          </a:stretch>
        </p:blipFill>
        <p:spPr>
          <a:xfrm>
            <a:off x="5568700" y="2265475"/>
            <a:ext cx="3518925" cy="2218450"/>
          </a:xfrm>
          <a:prstGeom prst="rect">
            <a:avLst/>
          </a:prstGeom>
          <a:noFill/>
          <a:ln>
            <a:noFill/>
          </a:ln>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0925" y="5777552"/>
            <a:ext cx="2593074" cy="108044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31"/>
          <p:cNvPicPr preferRelativeResize="0"/>
          <p:nvPr/>
        </p:nvPicPr>
        <p:blipFill>
          <a:blip r:embed="rId3">
            <a:alphaModFix/>
          </a:blip>
          <a:stretch>
            <a:fillRect/>
          </a:stretch>
        </p:blipFill>
        <p:spPr>
          <a:xfrm>
            <a:off x="1197875" y="3634725"/>
            <a:ext cx="5017325" cy="2787400"/>
          </a:xfrm>
          <a:prstGeom prst="rect">
            <a:avLst/>
          </a:prstGeom>
          <a:noFill/>
          <a:ln>
            <a:noFill/>
          </a:ln>
        </p:spPr>
      </p:pic>
      <p:sp>
        <p:nvSpPr>
          <p:cNvPr id="233" name="Google Shape;233;p31"/>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400"/>
              <a:t>Knowing your Feeder Schools</a:t>
            </a:r>
            <a:endParaRPr sz="3400"/>
          </a:p>
        </p:txBody>
      </p:sp>
      <p:sp>
        <p:nvSpPr>
          <p:cNvPr id="234" name="Google Shape;234;p31"/>
          <p:cNvSpPr txBox="1">
            <a:spLocks noGrp="1"/>
          </p:cNvSpPr>
          <p:nvPr>
            <p:ph type="body" idx="1"/>
          </p:nvPr>
        </p:nvSpPr>
        <p:spPr>
          <a:xfrm>
            <a:off x="457200" y="1600200"/>
            <a:ext cx="8229600" cy="4876800"/>
          </a:xfrm>
          <a:prstGeom prst="rect">
            <a:avLst/>
          </a:prstGeom>
        </p:spPr>
        <p:txBody>
          <a:bodyPr spcFirstLastPara="1" wrap="square" lIns="91425" tIns="45700" rIns="91425" bIns="45700" anchor="t" anchorCtr="0">
            <a:noAutofit/>
          </a:bodyPr>
          <a:lstStyle/>
          <a:p>
            <a:pPr marL="457200" lvl="0" indent="-381000" algn="l" rtl="0">
              <a:spcBef>
                <a:spcPts val="360"/>
              </a:spcBef>
              <a:spcAft>
                <a:spcPts val="0"/>
              </a:spcAft>
              <a:buSzPts val="2400"/>
              <a:buChar char="•"/>
            </a:pPr>
            <a:r>
              <a:rPr lang="en-US"/>
              <a:t>Knowing you feeder schools is imperative to building strong bridges for students support</a:t>
            </a:r>
            <a:endParaRPr/>
          </a:p>
          <a:p>
            <a:pPr marL="457200" lvl="0" indent="-381000" algn="l" rtl="0">
              <a:spcBef>
                <a:spcPts val="0"/>
              </a:spcBef>
              <a:spcAft>
                <a:spcPts val="0"/>
              </a:spcAft>
              <a:buSzPts val="2400"/>
              <a:buChar char="•"/>
            </a:pPr>
            <a:r>
              <a:rPr lang="en-US"/>
              <a:t>You will know what to offer the students from your feeder schools special grants and programs </a:t>
            </a:r>
            <a:endParaRPr/>
          </a:p>
          <a:p>
            <a:pPr marL="457200" lvl="0" indent="-381000" algn="l" rtl="0">
              <a:spcBef>
                <a:spcPts val="0"/>
              </a:spcBef>
              <a:spcAft>
                <a:spcPts val="0"/>
              </a:spcAft>
              <a:buSzPts val="2400"/>
              <a:buChar char="•"/>
            </a:pPr>
            <a:r>
              <a:rPr lang="en-US"/>
              <a:t>On site registration     </a:t>
            </a:r>
            <a:endParaRPr/>
          </a:p>
        </p:txBody>
      </p:sp>
      <p:sp>
        <p:nvSpPr>
          <p:cNvPr id="235" name="Google Shape;235;p31"/>
          <p:cNvSpPr txBox="1">
            <a:spLocks noGrp="1"/>
          </p:cNvSpPr>
          <p:nvPr>
            <p:ph type="sldNum" idx="12"/>
          </p:nvPr>
        </p:nvSpPr>
        <p:spPr>
          <a:xfrm>
            <a:off x="7620000" y="18288"/>
            <a:ext cx="1066800" cy="3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US"/>
              <a:t>7</a:t>
            </a:fld>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925" y="5777552"/>
            <a:ext cx="2593074" cy="1080447"/>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2"/>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400"/>
              <a:t>Knowing your Feeder Schools</a:t>
            </a:r>
            <a:endParaRPr sz="3400"/>
          </a:p>
        </p:txBody>
      </p:sp>
      <p:sp>
        <p:nvSpPr>
          <p:cNvPr id="243" name="Google Shape;243;p32"/>
          <p:cNvSpPr txBox="1">
            <a:spLocks noGrp="1"/>
          </p:cNvSpPr>
          <p:nvPr>
            <p:ph type="body" idx="1"/>
          </p:nvPr>
        </p:nvSpPr>
        <p:spPr>
          <a:xfrm>
            <a:off x="457200" y="1627625"/>
            <a:ext cx="4466700" cy="4876800"/>
          </a:xfrm>
          <a:prstGeom prst="rect">
            <a:avLst/>
          </a:prstGeom>
        </p:spPr>
        <p:txBody>
          <a:bodyPr spcFirstLastPara="1" wrap="square" lIns="91425" tIns="45700" rIns="91425" bIns="45700" anchor="t" anchorCtr="0">
            <a:noAutofit/>
          </a:bodyPr>
          <a:lstStyle/>
          <a:p>
            <a:pPr marL="457200" marR="0" lvl="0" indent="-381000" algn="l" rtl="0">
              <a:lnSpc>
                <a:spcPct val="100000"/>
              </a:lnSpc>
              <a:spcBef>
                <a:spcPts val="360"/>
              </a:spcBef>
              <a:spcAft>
                <a:spcPts val="0"/>
              </a:spcAft>
              <a:buSzPts val="2400"/>
              <a:buChar char="•"/>
            </a:pPr>
            <a:r>
              <a:rPr lang="en-US"/>
              <a:t>Embedded counselors from CCC, CSU, UC, High schools</a:t>
            </a:r>
            <a:endParaRPr/>
          </a:p>
          <a:p>
            <a:pPr marL="457200" marR="0" lvl="0" indent="-381000" algn="l" rtl="0">
              <a:lnSpc>
                <a:spcPct val="100000"/>
              </a:lnSpc>
              <a:spcBef>
                <a:spcPts val="0"/>
              </a:spcBef>
              <a:spcAft>
                <a:spcPts val="0"/>
              </a:spcAft>
              <a:buSzPts val="2400"/>
              <a:buChar char="•"/>
            </a:pPr>
            <a:r>
              <a:rPr lang="en-US"/>
              <a:t>Changing minds and attitudes </a:t>
            </a:r>
            <a:endParaRPr/>
          </a:p>
          <a:p>
            <a:pPr marL="914400" marR="0" lvl="1" indent="-381000" algn="l" rtl="0">
              <a:lnSpc>
                <a:spcPct val="100000"/>
              </a:lnSpc>
              <a:spcBef>
                <a:spcPts val="0"/>
              </a:spcBef>
              <a:spcAft>
                <a:spcPts val="0"/>
              </a:spcAft>
              <a:buSzPts val="2400"/>
              <a:buChar char="•"/>
            </a:pPr>
            <a:r>
              <a:rPr lang="en-US" sz="2400"/>
              <a:t>High school with ashtrays? </a:t>
            </a:r>
            <a:endParaRPr sz="2400"/>
          </a:p>
          <a:p>
            <a:pPr marL="914400" marR="0" lvl="1" indent="-381000" algn="l" rtl="0">
              <a:lnSpc>
                <a:spcPct val="100000"/>
              </a:lnSpc>
              <a:spcBef>
                <a:spcPts val="0"/>
              </a:spcBef>
              <a:spcAft>
                <a:spcPts val="0"/>
              </a:spcAft>
              <a:buSzPts val="2400"/>
              <a:buChar char="•"/>
            </a:pPr>
            <a:r>
              <a:rPr lang="en-US" sz="2400"/>
              <a:t>Option of last resort? </a:t>
            </a:r>
            <a:endParaRPr sz="2400"/>
          </a:p>
          <a:p>
            <a:pPr marL="457200" marR="0" lvl="0" indent="-381000" algn="l" rtl="0">
              <a:lnSpc>
                <a:spcPct val="100000"/>
              </a:lnSpc>
              <a:spcBef>
                <a:spcPts val="0"/>
              </a:spcBef>
              <a:spcAft>
                <a:spcPts val="0"/>
              </a:spcAft>
              <a:buSzPts val="2400"/>
              <a:buChar char="•"/>
            </a:pPr>
            <a:r>
              <a:rPr lang="en-US"/>
              <a:t>Time to debunk the myth of ccc as being less desirable than entering a four-year university directly after high school</a:t>
            </a:r>
            <a:endParaRPr/>
          </a:p>
          <a:p>
            <a:pPr marL="0" lvl="0" indent="0" algn="l" rtl="0">
              <a:spcBef>
                <a:spcPts val="360"/>
              </a:spcBef>
              <a:spcAft>
                <a:spcPts val="0"/>
              </a:spcAft>
              <a:buNone/>
            </a:pPr>
            <a:r>
              <a:rPr lang="en-US"/>
              <a:t> </a:t>
            </a:r>
            <a:endParaRPr/>
          </a:p>
        </p:txBody>
      </p:sp>
      <p:sp>
        <p:nvSpPr>
          <p:cNvPr id="244" name="Google Shape;244;p32"/>
          <p:cNvSpPr txBox="1">
            <a:spLocks noGrp="1"/>
          </p:cNvSpPr>
          <p:nvPr>
            <p:ph type="sldNum" idx="12"/>
          </p:nvPr>
        </p:nvSpPr>
        <p:spPr>
          <a:xfrm>
            <a:off x="7620000" y="18288"/>
            <a:ext cx="1066800" cy="3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400"/>
              <a:buFont typeface="Arial"/>
              <a:buNone/>
            </a:pPr>
            <a:fld id="{00000000-1234-1234-1234-123412341234}" type="slidenum">
              <a:rPr lang="en-US"/>
              <a:t>8</a:t>
            </a:fld>
            <a:endParaRPr/>
          </a:p>
        </p:txBody>
      </p:sp>
      <p:pic>
        <p:nvPicPr>
          <p:cNvPr id="246" name="Google Shape;246;p32"/>
          <p:cNvPicPr preferRelativeResize="0"/>
          <p:nvPr/>
        </p:nvPicPr>
        <p:blipFill>
          <a:blip r:embed="rId3">
            <a:alphaModFix/>
          </a:blip>
          <a:stretch>
            <a:fillRect/>
          </a:stretch>
        </p:blipFill>
        <p:spPr>
          <a:xfrm>
            <a:off x="5097798" y="2171038"/>
            <a:ext cx="3888602" cy="2515924"/>
          </a:xfrm>
          <a:prstGeom prst="rect">
            <a:avLst/>
          </a:prstGeom>
          <a:noFill/>
          <a:ln>
            <a:no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925" y="5777552"/>
            <a:ext cx="2593074" cy="1080447"/>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3"/>
          <p:cNvSpPr txBox="1">
            <a:spLocks noGrp="1"/>
          </p:cNvSpPr>
          <p:nvPr>
            <p:ph type="title"/>
          </p:nvPr>
        </p:nvSpPr>
        <p:spPr>
          <a:xfrm>
            <a:off x="457200" y="533400"/>
            <a:ext cx="8229600" cy="990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200"/>
              <a:t>Research: Guided Pathways and High Schools* </a:t>
            </a:r>
            <a:endParaRPr sz="3200"/>
          </a:p>
        </p:txBody>
      </p:sp>
      <p:sp>
        <p:nvSpPr>
          <p:cNvPr id="253" name="Google Shape;253;p33"/>
          <p:cNvSpPr txBox="1">
            <a:spLocks noGrp="1"/>
          </p:cNvSpPr>
          <p:nvPr>
            <p:ph type="body" idx="1"/>
          </p:nvPr>
        </p:nvSpPr>
        <p:spPr>
          <a:xfrm>
            <a:off x="3854200" y="1524000"/>
            <a:ext cx="4832700" cy="4953000"/>
          </a:xfrm>
          <a:prstGeom prst="rect">
            <a:avLst/>
          </a:prstGeom>
        </p:spPr>
        <p:txBody>
          <a:bodyPr spcFirstLastPara="1" wrap="square" lIns="91425" tIns="45700" rIns="91425" bIns="45700" anchor="t" anchorCtr="0">
            <a:noAutofit/>
          </a:bodyPr>
          <a:lstStyle/>
          <a:p>
            <a:pPr marL="457200" lvl="0" indent="-381000" algn="l" rtl="0">
              <a:spcBef>
                <a:spcPts val="360"/>
              </a:spcBef>
              <a:spcAft>
                <a:spcPts val="0"/>
              </a:spcAft>
              <a:buSzPts val="2400"/>
              <a:buChar char="•"/>
            </a:pPr>
            <a:r>
              <a:rPr lang="en-US"/>
              <a:t>Collaboration with HS curriculum</a:t>
            </a:r>
            <a:endParaRPr/>
          </a:p>
          <a:p>
            <a:pPr marL="457200" lvl="0" indent="-381000" algn="l" rtl="0">
              <a:spcBef>
                <a:spcPts val="0"/>
              </a:spcBef>
              <a:spcAft>
                <a:spcPts val="0"/>
              </a:spcAft>
              <a:buSzPts val="2400"/>
              <a:buChar char="•"/>
            </a:pPr>
            <a:r>
              <a:rPr lang="en-US"/>
              <a:t>Colleges arbiter the standards of college readiness</a:t>
            </a:r>
            <a:endParaRPr baseline="30000"/>
          </a:p>
          <a:p>
            <a:pPr marL="457200" lvl="0" indent="-381000" algn="l" rtl="0">
              <a:spcBef>
                <a:spcPts val="0"/>
              </a:spcBef>
              <a:spcAft>
                <a:spcPts val="0"/>
              </a:spcAft>
              <a:buSzPts val="2400"/>
              <a:buChar char="•"/>
            </a:pPr>
            <a:r>
              <a:rPr lang="en-US"/>
              <a:t>Collaboration with HS counselors</a:t>
            </a:r>
            <a:endParaRPr/>
          </a:p>
          <a:p>
            <a:pPr marL="457200" lvl="0" indent="-381000" algn="l" rtl="0">
              <a:spcBef>
                <a:spcPts val="0"/>
              </a:spcBef>
              <a:spcAft>
                <a:spcPts val="0"/>
              </a:spcAft>
              <a:buSzPts val="2400"/>
              <a:buFont typeface="Calibri"/>
              <a:buChar char="•"/>
            </a:pPr>
            <a:r>
              <a:rPr lang="en-US"/>
              <a:t>Increasing the numbers of HS guidance counselors devoted to the college transition and SB 70</a:t>
            </a:r>
            <a:endParaRPr/>
          </a:p>
          <a:p>
            <a:pPr marL="457200" lvl="0" indent="-381000" algn="l" rtl="0">
              <a:spcBef>
                <a:spcPts val="0"/>
              </a:spcBef>
              <a:spcAft>
                <a:spcPts val="0"/>
              </a:spcAft>
              <a:buSzPts val="2400"/>
              <a:buFont typeface="Calibri"/>
              <a:buChar char="•"/>
            </a:pPr>
            <a:r>
              <a:rPr lang="en-US"/>
              <a:t>Aligning Pathways though Dual enrollment and pre-college interventions</a:t>
            </a:r>
            <a:endParaRPr/>
          </a:p>
        </p:txBody>
      </p:sp>
      <p:sp>
        <p:nvSpPr>
          <p:cNvPr id="254" name="Google Shape;254;p33"/>
          <p:cNvSpPr txBox="1">
            <a:spLocks noGrp="1"/>
          </p:cNvSpPr>
          <p:nvPr>
            <p:ph type="sldNum" idx="12"/>
          </p:nvPr>
        </p:nvSpPr>
        <p:spPr>
          <a:xfrm>
            <a:off x="7620000" y="18288"/>
            <a:ext cx="1066800" cy="3291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9</a:t>
            </a:fld>
            <a:endParaRPr/>
          </a:p>
        </p:txBody>
      </p:sp>
      <p:sp>
        <p:nvSpPr>
          <p:cNvPr id="256" name="Google Shape;256;p33"/>
          <p:cNvSpPr txBox="1"/>
          <p:nvPr/>
        </p:nvSpPr>
        <p:spPr>
          <a:xfrm>
            <a:off x="164600" y="6030900"/>
            <a:ext cx="5308200" cy="827100"/>
          </a:xfrm>
          <a:prstGeom prst="rect">
            <a:avLst/>
          </a:prstGeom>
          <a:noFill/>
          <a:ln>
            <a:noFill/>
          </a:ln>
        </p:spPr>
        <p:txBody>
          <a:bodyPr spcFirstLastPara="1" wrap="square" lIns="91425" tIns="91425" rIns="91425" bIns="91425" anchor="t" anchorCtr="0">
            <a:noAutofit/>
          </a:bodyPr>
          <a:lstStyle/>
          <a:p>
            <a:pPr marL="0" lvl="0" indent="0" algn="l" rtl="0">
              <a:spcBef>
                <a:spcPts val="360"/>
              </a:spcBef>
              <a:spcAft>
                <a:spcPts val="0"/>
              </a:spcAft>
              <a:buNone/>
            </a:pPr>
            <a:r>
              <a:rPr lang="en-US" sz="1200" baseline="30000">
                <a:solidFill>
                  <a:schemeClr val="dk1"/>
                </a:solidFill>
                <a:highlight>
                  <a:schemeClr val="lt1"/>
                </a:highlight>
                <a:latin typeface="Calibri"/>
                <a:ea typeface="Calibri"/>
                <a:cs typeface="Calibri"/>
                <a:sym typeface="Calibri"/>
              </a:rPr>
              <a:t>*</a:t>
            </a:r>
            <a:r>
              <a:rPr lang="en-US" sz="1200">
                <a:solidFill>
                  <a:schemeClr val="dk1"/>
                </a:solidFill>
                <a:highlight>
                  <a:schemeClr val="lt1"/>
                </a:highlight>
                <a:latin typeface="Calibri"/>
                <a:ea typeface="Calibri"/>
                <a:cs typeface="Calibri"/>
                <a:sym typeface="Calibri"/>
              </a:rPr>
              <a:t>Building Student Momentum from High School into College (2016)</a:t>
            </a:r>
            <a:r>
              <a:rPr lang="en-US" sz="1200" b="1">
                <a:solidFill>
                  <a:schemeClr val="dk1"/>
                </a:solidFill>
                <a:highlight>
                  <a:schemeClr val="lt1"/>
                </a:highlight>
                <a:latin typeface="Calibri"/>
                <a:ea typeface="Calibri"/>
                <a:cs typeface="Calibri"/>
                <a:sym typeface="Calibri"/>
              </a:rPr>
              <a:t> </a:t>
            </a:r>
            <a:r>
              <a:rPr lang="en-US" sz="1200" u="sng">
                <a:solidFill>
                  <a:schemeClr val="dk1"/>
                </a:solidFill>
                <a:highlight>
                  <a:schemeClr val="lt1"/>
                </a:highlight>
                <a:latin typeface="Calibri"/>
                <a:ea typeface="Calibri"/>
                <a:cs typeface="Calibri"/>
                <a:sym typeface="Calibri"/>
                <a:hlinkClick r:id="rId3"/>
              </a:rPr>
              <a:t>https://www.jff.org/resources/building-student-momentum-high-school-college/</a:t>
            </a:r>
            <a:endParaRPr sz="1200">
              <a:solidFill>
                <a:schemeClr val="dk1"/>
              </a:solidFill>
              <a:latin typeface="Calibri"/>
              <a:ea typeface="Calibri"/>
              <a:cs typeface="Calibri"/>
              <a:sym typeface="Calibri"/>
            </a:endParaRPr>
          </a:p>
          <a:p>
            <a:pPr marL="0" lvl="0" indent="0" algn="l" rtl="0">
              <a:spcBef>
                <a:spcPts val="360"/>
              </a:spcBef>
              <a:spcAft>
                <a:spcPts val="0"/>
              </a:spcAft>
              <a:buNone/>
            </a:pPr>
            <a:endParaRPr sz="1000">
              <a:highlight>
                <a:schemeClr val="lt1"/>
              </a:highlight>
            </a:endParaRPr>
          </a:p>
        </p:txBody>
      </p:sp>
      <p:pic>
        <p:nvPicPr>
          <p:cNvPr id="257" name="Google Shape;257;p33"/>
          <p:cNvPicPr preferRelativeResize="0"/>
          <p:nvPr/>
        </p:nvPicPr>
        <p:blipFill>
          <a:blip r:embed="rId4">
            <a:alphaModFix/>
          </a:blip>
          <a:stretch>
            <a:fillRect/>
          </a:stretch>
        </p:blipFill>
        <p:spPr>
          <a:xfrm>
            <a:off x="234700" y="2245863"/>
            <a:ext cx="3549400" cy="2366267"/>
          </a:xfrm>
          <a:prstGeom prst="rect">
            <a:avLst/>
          </a:prstGeom>
          <a:noFill/>
          <a:ln>
            <a:no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0925" y="5777552"/>
            <a:ext cx="2593074" cy="1080447"/>
          </a:xfrm>
          <a:prstGeom prst="rect">
            <a:avLst/>
          </a:prstGeom>
        </p:spPr>
      </p:pic>
    </p:spTree>
  </p:cSld>
  <p:clrMapOvr>
    <a:masterClrMapping/>
  </p:clrMapOvr>
</p:sld>
</file>

<file path=ppt/theme/theme1.xml><?xml version="1.0" encoding="utf-8"?>
<a:theme xmlns:a="http://schemas.openxmlformats.org/drawingml/2006/main" name="Clarity">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larity">
  <a:themeElements>
    <a:clrScheme name="NewsPrint">
      <a:dk1>
        <a:srgbClr val="000000"/>
      </a:dk1>
      <a:lt1>
        <a:srgbClr val="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2023</Words>
  <Application>Microsoft Office PowerPoint</Application>
  <PresentationFormat>On-screen Show (4:3)</PresentationFormat>
  <Paragraphs>285</Paragraphs>
  <Slides>30</Slides>
  <Notes>30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30</vt:i4>
      </vt:variant>
    </vt:vector>
  </HeadingPairs>
  <TitlesOfParts>
    <vt:vector size="36" baseType="lpstr">
      <vt:lpstr>Arial</vt:lpstr>
      <vt:lpstr>Calibri</vt:lpstr>
      <vt:lpstr>Roboto</vt:lpstr>
      <vt:lpstr>Times New Roman</vt:lpstr>
      <vt:lpstr>Clarity</vt:lpstr>
      <vt:lpstr>Clarity</vt:lpstr>
      <vt:lpstr>Housekeeping and ASCCC Resources</vt:lpstr>
      <vt:lpstr>Partnering with High Schools: Secrets and Good Practices</vt:lpstr>
      <vt:lpstr>Two Webinars Next Week</vt:lpstr>
      <vt:lpstr>Partnering with High Schools: Secrets and Good Practices</vt:lpstr>
      <vt:lpstr>What’s the Why? </vt:lpstr>
      <vt:lpstr>Data to begin your partnership</vt:lpstr>
      <vt:lpstr>Knowing your Feeder Schools</vt:lpstr>
      <vt:lpstr>Knowing your Feeder Schools</vt:lpstr>
      <vt:lpstr>Research: Guided Pathways and High Schools* </vt:lpstr>
      <vt:lpstr>Research: Guided Pathways and High Schools* </vt:lpstr>
      <vt:lpstr>What are your colleges doing to reach out to high schools specifically with Guided Pathways?</vt:lpstr>
      <vt:lpstr>Bakersfield College Bridge to BC</vt:lpstr>
      <vt:lpstr>PowerPoint Presentation</vt:lpstr>
      <vt:lpstr>Bakersfield College Bridge to BC</vt:lpstr>
      <vt:lpstr>Bakersfield College Bridge to BC</vt:lpstr>
      <vt:lpstr>Bakersfield College Bridge to BC</vt:lpstr>
      <vt:lpstr>SWC: Skills Gap Analysis</vt:lpstr>
      <vt:lpstr>SWC: Skills Gap Analysis</vt:lpstr>
      <vt:lpstr>SWC: Skills Gap Analysis</vt:lpstr>
      <vt:lpstr>MATH Aligned Course Expectations</vt:lpstr>
      <vt:lpstr>Insights and Findings</vt:lpstr>
      <vt:lpstr>English and Writing  Gaps</vt:lpstr>
      <vt:lpstr>Reading: Aligned Course Expectations</vt:lpstr>
      <vt:lpstr>Writing: Aligned Course Expectations</vt:lpstr>
      <vt:lpstr>Writing: Aligned Course Expectations</vt:lpstr>
      <vt:lpstr>Final Product </vt:lpstr>
      <vt:lpstr>Final Product </vt:lpstr>
      <vt:lpstr>Questions and Comments</vt:lpstr>
      <vt:lpstr>Two Webinars Next Week</vt:lpstr>
      <vt:lpstr>Additional Resources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Housekeeping and ASCCC Resources</dc:title>
  <dc:creator>Selena Silva</dc:creator>
  <cp:lastModifiedBy>Selena Silva</cp:lastModifiedBy>
  <cp:revision>1</cp:revision>
  <dcterms:modified xsi:type="dcterms:W3CDTF">2019-09-17T00:06:21Z</dcterms:modified>
</cp:coreProperties>
</file>