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5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7077075" cy="93694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776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iDKJGhbWWAoi6N4qsy89mTcYpCK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B39EC77-FB86-4520-8976-70DBC23BE04A}">
  <a:tblStyle styleId="{0B39EC77-FB86-4520-8976-70DBC23BE04A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0E7E7"/>
          </a:solidFill>
        </a:fill>
      </a:tcStyle>
    </a:wholeTbl>
    <a:band1H>
      <a:tcTxStyle b="off" i="off"/>
      <a:tcStyle>
        <a:tcBdr/>
        <a:fill>
          <a:solidFill>
            <a:srgbClr val="DFCCCB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DFCCCB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364" y="56"/>
      </p:cViewPr>
      <p:guideLst>
        <p:guide orient="horz" pos="2147"/>
        <p:guide pos="37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3066733" cy="468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50" tIns="46975" rIns="93950" bIns="469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08706" y="0"/>
            <a:ext cx="3066733" cy="468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50" tIns="46975" rIns="93950" bIns="4697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5925" y="703263"/>
            <a:ext cx="6245225" cy="35131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7708" y="4450478"/>
            <a:ext cx="5661660" cy="4216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50" tIns="46975" rIns="93950" bIns="46975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8899328"/>
            <a:ext cx="3066733" cy="468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50" tIns="46975" rIns="93950" bIns="469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08706" y="8899328"/>
            <a:ext cx="3066733" cy="468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50" tIns="46975" rIns="93950" bIns="469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5925" y="703263"/>
            <a:ext cx="6245225" cy="35131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1" name="Google Shape;221;p1:notes"/>
          <p:cNvSpPr txBox="1">
            <a:spLocks noGrp="1"/>
          </p:cNvSpPr>
          <p:nvPr>
            <p:ph type="body" idx="1"/>
          </p:nvPr>
        </p:nvSpPr>
        <p:spPr>
          <a:xfrm>
            <a:off x="707708" y="4450478"/>
            <a:ext cx="5661660" cy="4216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50" tIns="46975" rIns="93950" bIns="4697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2" name="Google Shape;222;p1:notes"/>
          <p:cNvSpPr txBox="1">
            <a:spLocks noGrp="1"/>
          </p:cNvSpPr>
          <p:nvPr>
            <p:ph type="sldNum" idx="12"/>
          </p:nvPr>
        </p:nvSpPr>
        <p:spPr>
          <a:xfrm>
            <a:off x="4008706" y="8899328"/>
            <a:ext cx="3066733" cy="468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50" tIns="46975" rIns="93950" bIns="469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5925" y="703263"/>
            <a:ext cx="6245225" cy="35131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8" name="Google Shape;228;p7:notes"/>
          <p:cNvSpPr txBox="1">
            <a:spLocks noGrp="1"/>
          </p:cNvSpPr>
          <p:nvPr>
            <p:ph type="body" idx="1"/>
          </p:nvPr>
        </p:nvSpPr>
        <p:spPr>
          <a:xfrm>
            <a:off x="707708" y="4450478"/>
            <a:ext cx="5661660" cy="4216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50" tIns="46975" rIns="93950" bIns="4697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9" name="Google Shape;229;p7:notes"/>
          <p:cNvSpPr txBox="1">
            <a:spLocks noGrp="1"/>
          </p:cNvSpPr>
          <p:nvPr>
            <p:ph type="sldNum" idx="12"/>
          </p:nvPr>
        </p:nvSpPr>
        <p:spPr>
          <a:xfrm>
            <a:off x="4008706" y="8899328"/>
            <a:ext cx="3066733" cy="468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50" tIns="46975" rIns="93950" bIns="4697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5925" y="703263"/>
            <a:ext cx="6245225" cy="35131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0" name="Google Shape;240;p10:notes"/>
          <p:cNvSpPr txBox="1">
            <a:spLocks noGrp="1"/>
          </p:cNvSpPr>
          <p:nvPr>
            <p:ph type="body" idx="1"/>
          </p:nvPr>
        </p:nvSpPr>
        <p:spPr>
          <a:xfrm>
            <a:off x="707708" y="4450478"/>
            <a:ext cx="5661660" cy="4216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50" tIns="46975" rIns="93950" bIns="4697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1" name="Google Shape;241;p10:notes"/>
          <p:cNvSpPr txBox="1">
            <a:spLocks noGrp="1"/>
          </p:cNvSpPr>
          <p:nvPr>
            <p:ph type="sldNum" idx="12"/>
          </p:nvPr>
        </p:nvSpPr>
        <p:spPr>
          <a:xfrm>
            <a:off x="4008706" y="8899328"/>
            <a:ext cx="3066733" cy="468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50" tIns="46975" rIns="93950" bIns="4697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5925" y="703263"/>
            <a:ext cx="6245225" cy="35131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4" name="Google Shape;254;p12:notes"/>
          <p:cNvSpPr txBox="1">
            <a:spLocks noGrp="1"/>
          </p:cNvSpPr>
          <p:nvPr>
            <p:ph type="body" idx="1"/>
          </p:nvPr>
        </p:nvSpPr>
        <p:spPr>
          <a:xfrm>
            <a:off x="707708" y="4450478"/>
            <a:ext cx="5661660" cy="4216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50" tIns="46975" rIns="93950" bIns="4697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5" name="Google Shape;255;p12:notes"/>
          <p:cNvSpPr txBox="1">
            <a:spLocks noGrp="1"/>
          </p:cNvSpPr>
          <p:nvPr>
            <p:ph type="sldNum" idx="12"/>
          </p:nvPr>
        </p:nvSpPr>
        <p:spPr>
          <a:xfrm>
            <a:off x="4008706" y="8899328"/>
            <a:ext cx="3066733" cy="468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50" tIns="46975" rIns="93950" bIns="4697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5925" y="703263"/>
            <a:ext cx="6245225" cy="35131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4" name="Google Shape;264;p13:notes"/>
          <p:cNvSpPr txBox="1">
            <a:spLocks noGrp="1"/>
          </p:cNvSpPr>
          <p:nvPr>
            <p:ph type="body" idx="1"/>
          </p:nvPr>
        </p:nvSpPr>
        <p:spPr>
          <a:xfrm>
            <a:off x="707708" y="4450478"/>
            <a:ext cx="5661660" cy="4216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50" tIns="46975" rIns="93950" bIns="4697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5" name="Google Shape;265;p13:notes"/>
          <p:cNvSpPr txBox="1">
            <a:spLocks noGrp="1"/>
          </p:cNvSpPr>
          <p:nvPr>
            <p:ph type="sldNum" idx="12"/>
          </p:nvPr>
        </p:nvSpPr>
        <p:spPr>
          <a:xfrm>
            <a:off x="4008706" y="8899328"/>
            <a:ext cx="3066733" cy="468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50" tIns="46975" rIns="93950" bIns="4697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bd5e6c50a0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5925" y="703263"/>
            <a:ext cx="6245100" cy="3513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bd5e6c50a0_0_14:notes"/>
          <p:cNvSpPr txBox="1">
            <a:spLocks noGrp="1"/>
          </p:cNvSpPr>
          <p:nvPr>
            <p:ph type="body" idx="1"/>
          </p:nvPr>
        </p:nvSpPr>
        <p:spPr>
          <a:xfrm>
            <a:off x="707708" y="4450478"/>
            <a:ext cx="5661600" cy="4216200"/>
          </a:xfrm>
          <a:prstGeom prst="rect">
            <a:avLst/>
          </a:prstGeom>
        </p:spPr>
        <p:txBody>
          <a:bodyPr spcFirstLastPara="1" wrap="square" lIns="93950" tIns="46975" rIns="93950" bIns="469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gbd5e6c50a0_0_14:notes"/>
          <p:cNvSpPr txBox="1">
            <a:spLocks noGrp="1"/>
          </p:cNvSpPr>
          <p:nvPr>
            <p:ph type="sldNum" idx="12"/>
          </p:nvPr>
        </p:nvSpPr>
        <p:spPr>
          <a:xfrm>
            <a:off x="4008706" y="8899328"/>
            <a:ext cx="3066600" cy="468600"/>
          </a:xfrm>
          <a:prstGeom prst="rect">
            <a:avLst/>
          </a:prstGeom>
        </p:spPr>
        <p:txBody>
          <a:bodyPr spcFirstLastPara="1" wrap="square" lIns="93950" tIns="46975" rIns="93950" bIns="469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Blank">
  <p:cSld name="1_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6"/>
          <p:cNvSpPr/>
          <p:nvPr/>
        </p:nvSpPr>
        <p:spPr>
          <a:xfrm>
            <a:off x="0" y="0"/>
            <a:ext cx="431800" cy="6858000"/>
          </a:xfrm>
          <a:prstGeom prst="rect">
            <a:avLst/>
          </a:prstGeom>
          <a:solidFill>
            <a:srgbClr val="73737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26"/>
          <p:cNvSpPr/>
          <p:nvPr/>
        </p:nvSpPr>
        <p:spPr>
          <a:xfrm>
            <a:off x="0" y="6629400"/>
            <a:ext cx="12192000" cy="228600"/>
          </a:xfrm>
          <a:prstGeom prst="rect">
            <a:avLst/>
          </a:prstGeom>
          <a:solidFill>
            <a:srgbClr val="5858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0" name="Google Shape;30;p26"/>
          <p:cNvGrpSpPr/>
          <p:nvPr/>
        </p:nvGrpSpPr>
        <p:grpSpPr>
          <a:xfrm>
            <a:off x="60960" y="2057400"/>
            <a:ext cx="12131040" cy="1175084"/>
            <a:chOff x="45720" y="2093495"/>
            <a:chExt cx="9098280" cy="605589"/>
          </a:xfrm>
        </p:grpSpPr>
        <p:sp>
          <p:nvSpPr>
            <p:cNvPr id="31" name="Google Shape;31;p26"/>
            <p:cNvSpPr/>
            <p:nvPr/>
          </p:nvSpPr>
          <p:spPr>
            <a:xfrm rot="10800000">
              <a:off x="276726" y="2133600"/>
              <a:ext cx="8867274" cy="533400"/>
            </a:xfrm>
            <a:prstGeom prst="rect">
              <a:avLst/>
            </a:prstGeom>
            <a:solidFill>
              <a:srgbClr val="A72D1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2" name="Google Shape;32;p26"/>
            <p:cNvGrpSpPr/>
            <p:nvPr/>
          </p:nvGrpSpPr>
          <p:grpSpPr>
            <a:xfrm>
              <a:off x="45720" y="2093495"/>
              <a:ext cx="224630" cy="605589"/>
              <a:chOff x="40106" y="112295"/>
              <a:chExt cx="224630" cy="605589"/>
            </a:xfrm>
          </p:grpSpPr>
          <p:cxnSp>
            <p:nvCxnSpPr>
              <p:cNvPr id="33" name="Google Shape;33;p26"/>
              <p:cNvCxnSpPr/>
              <p:nvPr/>
            </p:nvCxnSpPr>
            <p:spPr>
              <a:xfrm rot="-5400000">
                <a:off x="-114281" y="419100"/>
                <a:ext cx="533400" cy="0"/>
              </a:xfrm>
              <a:prstGeom prst="straightConnector1">
                <a:avLst/>
              </a:prstGeom>
              <a:noFill/>
              <a:ln w="127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34" name="Google Shape;34;p26"/>
              <p:cNvCxnSpPr/>
              <p:nvPr/>
            </p:nvCxnSpPr>
            <p:spPr>
              <a:xfrm rot="-5400000">
                <a:off x="-1964" y="419100"/>
                <a:ext cx="533400" cy="0"/>
              </a:xfrm>
              <a:prstGeom prst="straightConnector1">
                <a:avLst/>
              </a:prstGeom>
              <a:noFill/>
              <a:ln w="127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35" name="Google Shape;35;p26"/>
              <p:cNvCxnSpPr/>
              <p:nvPr/>
            </p:nvCxnSpPr>
            <p:spPr>
              <a:xfrm rot="-5400000">
                <a:off x="-58123" y="378995"/>
                <a:ext cx="533400" cy="0"/>
              </a:xfrm>
              <a:prstGeom prst="straightConnector1">
                <a:avLst/>
              </a:prstGeom>
              <a:noFill/>
              <a:ln w="127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36" name="Google Shape;36;p26"/>
              <p:cNvCxnSpPr/>
              <p:nvPr/>
            </p:nvCxnSpPr>
            <p:spPr>
              <a:xfrm rot="-5400000">
                <a:off x="-170437" y="451184"/>
                <a:ext cx="533400" cy="0"/>
              </a:xfrm>
              <a:prstGeom prst="straightConnector1">
                <a:avLst/>
              </a:prstGeom>
              <a:noFill/>
              <a:ln w="127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37" name="Google Shape;37;p26"/>
              <p:cNvCxnSpPr/>
              <p:nvPr/>
            </p:nvCxnSpPr>
            <p:spPr>
              <a:xfrm rot="-5400000">
                <a:off x="-226594" y="419100"/>
                <a:ext cx="533400" cy="0"/>
              </a:xfrm>
              <a:prstGeom prst="straightConnector1">
                <a:avLst/>
              </a:prstGeom>
              <a:noFill/>
              <a:ln w="127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</p:grpSp>
      <p:sp>
        <p:nvSpPr>
          <p:cNvPr id="38" name="Google Shape;38;p26"/>
          <p:cNvSpPr txBox="1">
            <a:spLocks noGrp="1"/>
          </p:cNvSpPr>
          <p:nvPr>
            <p:ph type="title"/>
          </p:nvPr>
        </p:nvSpPr>
        <p:spPr>
          <a:xfrm>
            <a:off x="609600" y="18288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cap="none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6"/>
          <p:cNvSpPr txBox="1">
            <a:spLocks noGrp="1"/>
          </p:cNvSpPr>
          <p:nvPr>
            <p:ph type="body" idx="1"/>
          </p:nvPr>
        </p:nvSpPr>
        <p:spPr>
          <a:xfrm>
            <a:off x="609600" y="3276601"/>
            <a:ext cx="10363200" cy="661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25000"/>
              </a:lnSpc>
              <a:spcBef>
                <a:spcPts val="1400"/>
              </a:spcBef>
              <a:spcAft>
                <a:spcPts val="0"/>
              </a:spcAft>
              <a:buSzPts val="2400"/>
              <a:buNone/>
              <a:defRPr sz="2400" i="1"/>
            </a:lvl1pPr>
            <a:lvl2pPr marL="914400" lvl="1" indent="-228600" algn="l">
              <a:lnSpc>
                <a:spcPct val="155555"/>
              </a:lnSpc>
              <a:spcBef>
                <a:spcPts val="600"/>
              </a:spcBef>
              <a:spcAft>
                <a:spcPts val="0"/>
              </a:spcAft>
              <a:buSzPts val="1800"/>
              <a:buFont typeface="Calibri"/>
              <a:buNone/>
              <a:defRPr sz="1800"/>
            </a:lvl2pPr>
            <a:lvl3pPr marL="1371600" lvl="2" indent="-228600" algn="l">
              <a:lnSpc>
                <a:spcPct val="175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9pPr>
          </a:lstStyle>
          <a:p>
            <a:endParaRPr/>
          </a:p>
        </p:txBody>
      </p:sp>
      <p:sp>
        <p:nvSpPr>
          <p:cNvPr id="40" name="Google Shape;40;p26"/>
          <p:cNvSpPr txBox="1"/>
          <p:nvPr/>
        </p:nvSpPr>
        <p:spPr>
          <a:xfrm>
            <a:off x="8534400" y="5410200"/>
            <a:ext cx="205740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7C6A55"/>
                </a:solidFill>
                <a:latin typeface="Arial"/>
                <a:ea typeface="Arial"/>
                <a:cs typeface="Arial"/>
                <a:sym typeface="Arial"/>
              </a:rPr>
              <a:t>www.rpkgroup.com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1" name="Google Shape;41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36222" y="4466320"/>
            <a:ext cx="2643808" cy="85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50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50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3750"/>
              </a:lnSpc>
              <a:spcBef>
                <a:spcPts val="1400"/>
              </a:spcBef>
              <a:spcAft>
                <a:spcPts val="0"/>
              </a:spcAft>
              <a:buSzPts val="3200"/>
              <a:buChar char="▪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Font typeface="Calibri"/>
              <a:buChar char="–"/>
              <a:defRPr sz="2800"/>
            </a:lvl2pPr>
            <a:lvl3pPr marL="1371600" lvl="2" indent="-381000" algn="l">
              <a:lnSpc>
                <a:spcPct val="116666"/>
              </a:lnSpc>
              <a:spcBef>
                <a:spcPts val="600"/>
              </a:spcBef>
              <a:spcAft>
                <a:spcPts val="0"/>
              </a:spcAft>
              <a:buSzPts val="2400"/>
              <a:buChar char="▪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/>
            </a:lvl9pPr>
          </a:lstStyle>
          <a:p>
            <a:endParaRPr/>
          </a:p>
        </p:txBody>
      </p:sp>
      <p:sp>
        <p:nvSpPr>
          <p:cNvPr id="79" name="Google Shape;79;p50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214285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lnSpc>
                <a:spcPct val="233333"/>
              </a:lnSpc>
              <a:spcBef>
                <a:spcPts val="600"/>
              </a:spcBef>
              <a:spcAft>
                <a:spcPts val="0"/>
              </a:spcAft>
              <a:buSzPts val="1200"/>
              <a:buFont typeface="Calibri"/>
              <a:buNone/>
              <a:defRPr sz="1200"/>
            </a:lvl2pPr>
            <a:lvl3pPr marL="1371600" lvl="2" indent="-228600" algn="l">
              <a:lnSpc>
                <a:spcPct val="28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80" name="Google Shape;80;p50"/>
          <p:cNvSpPr txBox="1">
            <a:spLocks noGrp="1"/>
          </p:cNvSpPr>
          <p:nvPr>
            <p:ph type="sldNum" idx="12"/>
          </p:nvPr>
        </p:nvSpPr>
        <p:spPr>
          <a:xfrm>
            <a:off x="5867400" y="6248400"/>
            <a:ext cx="381000" cy="4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51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51"/>
          <p:cNvSpPr>
            <a:spLocks noGrp="1"/>
          </p:cNvSpPr>
          <p:nvPr>
            <p:ph type="pic" idx="2"/>
          </p:nvPr>
        </p:nvSpPr>
        <p:spPr>
          <a:xfrm>
            <a:off x="2389717" y="838200"/>
            <a:ext cx="7315200" cy="3889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375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16666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51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  <a:defRPr sz="2000" i="1"/>
            </a:lvl1pPr>
            <a:lvl2pPr marL="914400" lvl="1" indent="-228600" algn="l">
              <a:lnSpc>
                <a:spcPct val="233333"/>
              </a:lnSpc>
              <a:spcBef>
                <a:spcPts val="600"/>
              </a:spcBef>
              <a:spcAft>
                <a:spcPts val="0"/>
              </a:spcAft>
              <a:buSzPts val="1200"/>
              <a:buFont typeface="Calibri"/>
              <a:buNone/>
              <a:defRPr sz="1200"/>
            </a:lvl2pPr>
            <a:lvl3pPr marL="1371600" lvl="2" indent="-228600" algn="l">
              <a:lnSpc>
                <a:spcPct val="28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85" name="Google Shape;85;p51"/>
          <p:cNvSpPr txBox="1">
            <a:spLocks noGrp="1"/>
          </p:cNvSpPr>
          <p:nvPr>
            <p:ph type="sldNum" idx="12"/>
          </p:nvPr>
        </p:nvSpPr>
        <p:spPr>
          <a:xfrm>
            <a:off x="5867400" y="6248400"/>
            <a:ext cx="381000" cy="4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52"/>
          <p:cNvSpPr txBox="1">
            <a:spLocks noGrp="1"/>
          </p:cNvSpPr>
          <p:nvPr>
            <p:ph type="title"/>
          </p:nvPr>
        </p:nvSpPr>
        <p:spPr>
          <a:xfrm>
            <a:off x="508000" y="-76200"/>
            <a:ext cx="10972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52"/>
          <p:cNvSpPr txBox="1">
            <a:spLocks noGrp="1"/>
          </p:cNvSpPr>
          <p:nvPr>
            <p:ph type="body" idx="1"/>
          </p:nvPr>
        </p:nvSpPr>
        <p:spPr>
          <a:xfrm rot="5400000" flipH="1">
            <a:off x="3833019" y="-2078037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66666"/>
              </a:lnSpc>
              <a:spcBef>
                <a:spcPts val="14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155555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155555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9" name="Google Shape;89;p52"/>
          <p:cNvSpPr txBox="1">
            <a:spLocks noGrp="1"/>
          </p:cNvSpPr>
          <p:nvPr>
            <p:ph type="sldNum" idx="12"/>
          </p:nvPr>
        </p:nvSpPr>
        <p:spPr>
          <a:xfrm>
            <a:off x="5867400" y="6248400"/>
            <a:ext cx="381000" cy="4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53"/>
          <p:cNvSpPr txBox="1">
            <a:spLocks noGrp="1"/>
          </p:cNvSpPr>
          <p:nvPr>
            <p:ph type="title"/>
          </p:nvPr>
        </p:nvSpPr>
        <p:spPr>
          <a:xfrm rot="5400000" flipH="1">
            <a:off x="-1488282" y="2402681"/>
            <a:ext cx="5821363" cy="16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53"/>
          <p:cNvSpPr txBox="1">
            <a:spLocks noGrp="1"/>
          </p:cNvSpPr>
          <p:nvPr>
            <p:ph type="body" idx="1"/>
          </p:nvPr>
        </p:nvSpPr>
        <p:spPr>
          <a:xfrm rot="5400000" flipH="1">
            <a:off x="4150518" y="-1407319"/>
            <a:ext cx="5821363" cy="924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66666"/>
              </a:lnSpc>
              <a:spcBef>
                <a:spcPts val="14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155555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155555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93" name="Google Shape;93;p53"/>
          <p:cNvSpPr txBox="1">
            <a:spLocks noGrp="1"/>
          </p:cNvSpPr>
          <p:nvPr>
            <p:ph type="sldNum" idx="12"/>
          </p:nvPr>
        </p:nvSpPr>
        <p:spPr>
          <a:xfrm>
            <a:off x="5867400" y="6248400"/>
            <a:ext cx="381000" cy="4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hart and Text" type="chartAndTx">
  <p:cSld name="CHART_AND_TEX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4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54"/>
          <p:cNvSpPr>
            <a:spLocks noGrp="1"/>
          </p:cNvSpPr>
          <p:nvPr>
            <p:ph type="chart" idx="2"/>
          </p:nvPr>
        </p:nvSpPr>
        <p:spPr>
          <a:xfrm>
            <a:off x="914400" y="1981200"/>
            <a:ext cx="5046133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7142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27272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libri"/>
              <a:buChar char="–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4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Google Shape;97;p54"/>
          <p:cNvSpPr txBox="1">
            <a:spLocks noGrp="1"/>
          </p:cNvSpPr>
          <p:nvPr>
            <p:ph type="body" idx="1"/>
          </p:nvPr>
        </p:nvSpPr>
        <p:spPr>
          <a:xfrm>
            <a:off x="6231467" y="1981200"/>
            <a:ext cx="5046133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66666"/>
              </a:lnSpc>
              <a:spcBef>
                <a:spcPts val="14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155555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155555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98" name="Google Shape;98;p54"/>
          <p:cNvSpPr txBox="1">
            <a:spLocks noGrp="1"/>
          </p:cNvSpPr>
          <p:nvPr>
            <p:ph type="sldNum" idx="12"/>
          </p:nvPr>
        </p:nvSpPr>
        <p:spPr>
          <a:xfrm>
            <a:off x="9347200" y="17145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9" name="Google Shape;99;p54"/>
          <p:cNvSpPr txBox="1"/>
          <p:nvPr/>
        </p:nvSpPr>
        <p:spPr>
          <a:xfrm>
            <a:off x="5867400" y="6248400"/>
            <a:ext cx="381000" cy="4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ull Width Head + Bold Subhead">
  <p:cSld name="Full Width Head + Bold Subhead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5"/>
          <p:cNvSpPr txBox="1">
            <a:spLocks noGrp="1"/>
          </p:cNvSpPr>
          <p:nvPr>
            <p:ph type="body" idx="1"/>
          </p:nvPr>
        </p:nvSpPr>
        <p:spPr>
          <a:xfrm>
            <a:off x="486834" y="1519628"/>
            <a:ext cx="11106151" cy="398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750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  <a:defRPr sz="1400" b="1"/>
            </a:lvl1pPr>
            <a:lvl2pPr marL="914400" lvl="1" indent="-311150" algn="l">
              <a:lnSpc>
                <a:spcPct val="215384"/>
              </a:lnSpc>
              <a:spcBef>
                <a:spcPts val="336"/>
              </a:spcBef>
              <a:spcAft>
                <a:spcPts val="0"/>
              </a:spcAft>
              <a:buClr>
                <a:srgbClr val="14425D"/>
              </a:buClr>
              <a:buSzPts val="1300"/>
              <a:buFont typeface="Noto Sans Symbols"/>
              <a:buChar char="▪"/>
              <a:defRPr sz="1300"/>
            </a:lvl2pPr>
            <a:lvl3pPr marL="1371600" lvl="2" indent="-355600" algn="l">
              <a:lnSpc>
                <a:spcPct val="140000"/>
              </a:lnSpc>
              <a:spcBef>
                <a:spcPts val="336"/>
              </a:spcBef>
              <a:spcAft>
                <a:spcPts val="0"/>
              </a:spcAft>
              <a:buClr>
                <a:srgbClr val="3086AB"/>
              </a:buClr>
              <a:buSzPts val="2000"/>
              <a:buFont typeface="Arial"/>
              <a:buChar char="•"/>
              <a:defRPr/>
            </a:lvl3pPr>
            <a:lvl4pPr marL="1828800" lvl="3" indent="-355600" algn="l">
              <a:lnSpc>
                <a:spcPct val="10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-"/>
              <a:defRPr/>
            </a:lvl4pPr>
            <a:lvl5pPr marL="2286000" lvl="4" indent="-355600" algn="l">
              <a:lnSpc>
                <a:spcPct val="10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02" name="Google Shape;102;p55"/>
          <p:cNvSpPr txBox="1">
            <a:spLocks noGrp="1"/>
          </p:cNvSpPr>
          <p:nvPr>
            <p:ph type="sldNum" idx="12"/>
          </p:nvPr>
        </p:nvSpPr>
        <p:spPr>
          <a:xfrm>
            <a:off x="5410200" y="6324600"/>
            <a:ext cx="6858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3" name="Google Shape;103;p55"/>
          <p:cNvSpPr txBox="1">
            <a:spLocks noGrp="1"/>
          </p:cNvSpPr>
          <p:nvPr>
            <p:ph type="body" idx="2"/>
          </p:nvPr>
        </p:nvSpPr>
        <p:spPr>
          <a:xfrm>
            <a:off x="486836" y="2038298"/>
            <a:ext cx="11129433" cy="4221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1150" algn="l">
              <a:lnSpc>
                <a:spcPct val="230769"/>
              </a:lnSpc>
              <a:spcBef>
                <a:spcPts val="600"/>
              </a:spcBef>
              <a:spcAft>
                <a:spcPts val="0"/>
              </a:spcAft>
              <a:buSzPts val="1300"/>
              <a:buChar char="▪"/>
              <a:defRPr sz="1300"/>
            </a:lvl1pPr>
            <a:lvl2pPr marL="914400" lvl="1" indent="-311150" algn="l">
              <a:lnSpc>
                <a:spcPct val="215384"/>
              </a:lnSpc>
              <a:spcBef>
                <a:spcPts val="600"/>
              </a:spcBef>
              <a:spcAft>
                <a:spcPts val="0"/>
              </a:spcAft>
              <a:buSzPts val="1300"/>
              <a:buFont typeface="Calibri"/>
              <a:buChar char="–"/>
              <a:defRPr sz="1300"/>
            </a:lvl2pPr>
            <a:lvl3pPr marL="1371600" lvl="2" indent="-304800" algn="l">
              <a:lnSpc>
                <a:spcPct val="233333"/>
              </a:lnSpc>
              <a:spcBef>
                <a:spcPts val="600"/>
              </a:spcBef>
              <a:spcAft>
                <a:spcPts val="0"/>
              </a:spcAft>
              <a:buSzPts val="1200"/>
              <a:buChar char="▪"/>
              <a:defRPr sz="1200"/>
            </a:lvl3pPr>
            <a:lvl4pPr marL="1828800" lvl="3" indent="-2984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–"/>
              <a:defRPr sz="1100"/>
            </a:lvl4pPr>
            <a:lvl5pPr marL="2286000" lvl="4" indent="-2921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»"/>
              <a:defRPr sz="10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04" name="Google Shape;104;p55"/>
          <p:cNvSpPr txBox="1">
            <a:spLocks noGrp="1"/>
          </p:cNvSpPr>
          <p:nvPr>
            <p:ph type="title"/>
          </p:nvPr>
        </p:nvSpPr>
        <p:spPr>
          <a:xfrm>
            <a:off x="486834" y="646177"/>
            <a:ext cx="11106151" cy="6975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ull Width Head + Copy - Text Only">
  <p:cSld name="Full Width Head + Copy - Text Only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6"/>
          <p:cNvSpPr txBox="1">
            <a:spLocks noGrp="1"/>
          </p:cNvSpPr>
          <p:nvPr>
            <p:ph type="body" idx="1"/>
          </p:nvPr>
        </p:nvSpPr>
        <p:spPr>
          <a:xfrm>
            <a:off x="486834" y="1718734"/>
            <a:ext cx="11106151" cy="45190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7500" algn="l">
              <a:lnSpc>
                <a:spcPct val="214285"/>
              </a:lnSpc>
              <a:spcBef>
                <a:spcPts val="600"/>
              </a:spcBef>
              <a:spcAft>
                <a:spcPts val="0"/>
              </a:spcAft>
              <a:buSzPts val="1400"/>
              <a:buChar char="▪"/>
              <a:defRPr sz="1400" b="0"/>
            </a:lvl1pPr>
            <a:lvl2pPr marL="914400" lvl="1" indent="-311150" algn="l">
              <a:lnSpc>
                <a:spcPct val="215384"/>
              </a:lnSpc>
              <a:spcBef>
                <a:spcPts val="600"/>
              </a:spcBef>
              <a:spcAft>
                <a:spcPts val="0"/>
              </a:spcAft>
              <a:buClr>
                <a:srgbClr val="14425D"/>
              </a:buClr>
              <a:buSzPts val="1300"/>
              <a:buFont typeface="Noto Sans Symbols"/>
              <a:buChar char="▪"/>
              <a:defRPr sz="1300"/>
            </a:lvl2pPr>
            <a:lvl3pPr marL="1371600" lvl="2" indent="-355600" algn="l">
              <a:lnSpc>
                <a:spcPct val="140000"/>
              </a:lnSpc>
              <a:spcBef>
                <a:spcPts val="600"/>
              </a:spcBef>
              <a:spcAft>
                <a:spcPts val="0"/>
              </a:spcAft>
              <a:buClr>
                <a:srgbClr val="3086AB"/>
              </a:buClr>
              <a:buSzPts val="2000"/>
              <a:buFont typeface="Arial"/>
              <a:buChar char="•"/>
              <a:defRPr/>
            </a:lvl3pPr>
            <a:lvl4pPr marL="1828800" lvl="3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-"/>
              <a:defRPr/>
            </a:lvl4pPr>
            <a:lvl5pPr marL="2286000" lvl="4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07" name="Google Shape;107;p56"/>
          <p:cNvSpPr txBox="1">
            <a:spLocks noGrp="1"/>
          </p:cNvSpPr>
          <p:nvPr>
            <p:ph type="sldNum" idx="12"/>
          </p:nvPr>
        </p:nvSpPr>
        <p:spPr>
          <a:xfrm>
            <a:off x="5867400" y="6248400"/>
            <a:ext cx="381000" cy="4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8" name="Google Shape;108;p56"/>
          <p:cNvSpPr txBox="1">
            <a:spLocks noGrp="1"/>
          </p:cNvSpPr>
          <p:nvPr>
            <p:ph type="title"/>
          </p:nvPr>
        </p:nvSpPr>
        <p:spPr>
          <a:xfrm>
            <a:off x="486834" y="646177"/>
            <a:ext cx="11106151" cy="6975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8"/>
          <p:cNvSpPr txBox="1">
            <a:spLocks noGrp="1"/>
          </p:cNvSpPr>
          <p:nvPr>
            <p:ph type="title"/>
          </p:nvPr>
        </p:nvSpPr>
        <p:spPr>
          <a:xfrm>
            <a:off x="508000" y="152400"/>
            <a:ext cx="109728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28"/>
          <p:cNvSpPr txBox="1">
            <a:spLocks noGrp="1"/>
          </p:cNvSpPr>
          <p:nvPr>
            <p:ph type="body" idx="1"/>
          </p:nvPr>
        </p:nvSpPr>
        <p:spPr>
          <a:xfrm>
            <a:off x="508000" y="13716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7142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800"/>
              <a:buChar char="▪"/>
              <a:defRPr sz="2800"/>
            </a:lvl1pPr>
            <a:lvl2pPr marL="914400" lvl="1" indent="-368300" algn="l">
              <a:lnSpc>
                <a:spcPct val="127272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libri"/>
              <a:buChar char="–"/>
              <a:defRPr/>
            </a:lvl2pPr>
            <a:lvl3pPr marL="1371600" lvl="2" indent="-355600" algn="l">
              <a:lnSpc>
                <a:spcPct val="14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/>
            </a:lvl3pPr>
            <a:lvl4pPr marL="1828800" lvl="3" indent="-355600" algn="l">
              <a:lnSpc>
                <a:spcPct val="14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30" name="Google Shape;130;p28"/>
          <p:cNvSpPr txBox="1">
            <a:spLocks noGrp="1"/>
          </p:cNvSpPr>
          <p:nvPr>
            <p:ph type="sldNum" idx="12"/>
          </p:nvPr>
        </p:nvSpPr>
        <p:spPr>
          <a:xfrm>
            <a:off x="4953000" y="61722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9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25000"/>
              </a:lnSpc>
              <a:spcBef>
                <a:spcPts val="14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140000"/>
              </a:lnSpc>
              <a:spcBef>
                <a:spcPts val="600"/>
              </a:spcBef>
              <a:spcAft>
                <a:spcPts val="0"/>
              </a:spcAft>
              <a:buSzPts val="2000"/>
              <a:buFont typeface="Calibri"/>
              <a:buNone/>
              <a:defRPr sz="2000" b="1"/>
            </a:lvl2pPr>
            <a:lvl3pPr marL="1371600" lvl="2" indent="-228600" algn="l">
              <a:lnSpc>
                <a:spcPct val="155555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133" name="Google Shape;133;p29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25000"/>
              </a:lnSpc>
              <a:spcBef>
                <a:spcPts val="1400"/>
              </a:spcBef>
              <a:spcAft>
                <a:spcPts val="0"/>
              </a:spcAft>
              <a:buSzPts val="2400"/>
              <a:buChar char="▪"/>
              <a:defRPr sz="2400"/>
            </a:lvl1pPr>
            <a:lvl2pPr marL="914400" lvl="1" indent="-355600" algn="l">
              <a:lnSpc>
                <a:spcPct val="140000"/>
              </a:lnSpc>
              <a:spcBef>
                <a:spcPts val="600"/>
              </a:spcBef>
              <a:spcAft>
                <a:spcPts val="0"/>
              </a:spcAft>
              <a:buSzPts val="2000"/>
              <a:buFont typeface="Calibri"/>
              <a:buChar char="–"/>
              <a:defRPr sz="2000"/>
            </a:lvl2pPr>
            <a:lvl3pPr marL="1371600" lvl="2" indent="-342900" algn="l">
              <a:lnSpc>
                <a:spcPct val="155555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/>
            </a:lvl9pPr>
          </a:lstStyle>
          <a:p>
            <a:endParaRPr/>
          </a:p>
        </p:txBody>
      </p:sp>
      <p:sp>
        <p:nvSpPr>
          <p:cNvPr id="134" name="Google Shape;134;p29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25000"/>
              </a:lnSpc>
              <a:spcBef>
                <a:spcPts val="14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140000"/>
              </a:lnSpc>
              <a:spcBef>
                <a:spcPts val="600"/>
              </a:spcBef>
              <a:spcAft>
                <a:spcPts val="0"/>
              </a:spcAft>
              <a:buSzPts val="2000"/>
              <a:buFont typeface="Calibri"/>
              <a:buNone/>
              <a:defRPr sz="2000" b="1"/>
            </a:lvl2pPr>
            <a:lvl3pPr marL="1371600" lvl="2" indent="-228600" algn="l">
              <a:lnSpc>
                <a:spcPct val="155555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135" name="Google Shape;135;p29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25000"/>
              </a:lnSpc>
              <a:spcBef>
                <a:spcPts val="1400"/>
              </a:spcBef>
              <a:spcAft>
                <a:spcPts val="0"/>
              </a:spcAft>
              <a:buSzPts val="2400"/>
              <a:buChar char="▪"/>
              <a:defRPr sz="2400"/>
            </a:lvl1pPr>
            <a:lvl2pPr marL="914400" lvl="1" indent="-355600" algn="l">
              <a:lnSpc>
                <a:spcPct val="140000"/>
              </a:lnSpc>
              <a:spcBef>
                <a:spcPts val="600"/>
              </a:spcBef>
              <a:spcAft>
                <a:spcPts val="0"/>
              </a:spcAft>
              <a:buSzPts val="2000"/>
              <a:buFont typeface="Calibri"/>
              <a:buChar char="–"/>
              <a:defRPr sz="2000"/>
            </a:lvl2pPr>
            <a:lvl3pPr marL="1371600" lvl="2" indent="-342900" algn="l">
              <a:lnSpc>
                <a:spcPct val="155555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/>
            </a:lvl9pPr>
          </a:lstStyle>
          <a:p>
            <a:endParaRPr/>
          </a:p>
        </p:txBody>
      </p:sp>
      <p:sp>
        <p:nvSpPr>
          <p:cNvPr id="136" name="Google Shape;136;p29"/>
          <p:cNvSpPr txBox="1">
            <a:spLocks noGrp="1"/>
          </p:cNvSpPr>
          <p:nvPr>
            <p:ph type="title"/>
          </p:nvPr>
        </p:nvSpPr>
        <p:spPr>
          <a:xfrm>
            <a:off x="508000" y="-76200"/>
            <a:ext cx="10972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29"/>
          <p:cNvSpPr txBox="1">
            <a:spLocks noGrp="1"/>
          </p:cNvSpPr>
          <p:nvPr>
            <p:ph type="sldNum" idx="12"/>
          </p:nvPr>
        </p:nvSpPr>
        <p:spPr>
          <a:xfrm>
            <a:off x="4953000" y="61722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0"/>
          <p:cNvSpPr txBox="1">
            <a:spLocks noGrp="1"/>
          </p:cNvSpPr>
          <p:nvPr>
            <p:ph type="ctrTitle"/>
          </p:nvPr>
        </p:nvSpPr>
        <p:spPr>
          <a:xfrm>
            <a:off x="914400" y="1600201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30"/>
          <p:cNvSpPr txBox="1">
            <a:spLocks noGrp="1"/>
          </p:cNvSpPr>
          <p:nvPr>
            <p:ph type="subTitle" idx="1"/>
          </p:nvPr>
        </p:nvSpPr>
        <p:spPr>
          <a:xfrm>
            <a:off x="1828800" y="3408363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7142"/>
              </a:lnSpc>
              <a:spcBef>
                <a:spcPts val="1400"/>
              </a:spcBef>
              <a:spcAft>
                <a:spcPts val="0"/>
              </a:spcAft>
              <a:buSzPts val="2800"/>
              <a:buNone/>
              <a:defRPr i="1">
                <a:solidFill>
                  <a:schemeClr val="dk1"/>
                </a:solidFill>
              </a:defRPr>
            </a:lvl1pPr>
            <a:lvl2pPr lvl="1" algn="ctr">
              <a:lnSpc>
                <a:spcPct val="127272"/>
              </a:lnSpc>
              <a:spcBef>
                <a:spcPts val="600"/>
              </a:spcBef>
              <a:spcAft>
                <a:spcPts val="0"/>
              </a:spcAft>
              <a:buSzPts val="2200"/>
              <a:buFont typeface="Calibri"/>
              <a:buNone/>
              <a:defRPr/>
            </a:lvl2pPr>
            <a:lvl3pPr lvl="2" algn="ctr">
              <a:lnSpc>
                <a:spcPct val="14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  <a:defRPr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30"/>
          <p:cNvSpPr txBox="1">
            <a:spLocks noGrp="1"/>
          </p:cNvSpPr>
          <p:nvPr>
            <p:ph type="sldNum" idx="12"/>
          </p:nvPr>
        </p:nvSpPr>
        <p:spPr>
          <a:xfrm>
            <a:off x="4953000" y="62642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42"/>
          <p:cNvSpPr txBox="1">
            <a:spLocks noGrp="1"/>
          </p:cNvSpPr>
          <p:nvPr>
            <p:ph type="title"/>
          </p:nvPr>
        </p:nvSpPr>
        <p:spPr>
          <a:xfrm>
            <a:off x="508000" y="152400"/>
            <a:ext cx="109728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42"/>
          <p:cNvSpPr txBox="1">
            <a:spLocks noGrp="1"/>
          </p:cNvSpPr>
          <p:nvPr>
            <p:ph type="body" idx="1"/>
          </p:nvPr>
        </p:nvSpPr>
        <p:spPr>
          <a:xfrm>
            <a:off x="508000" y="13716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7142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800"/>
              <a:buChar char="▪"/>
              <a:defRPr sz="2800"/>
            </a:lvl1pPr>
            <a:lvl2pPr marL="914400" lvl="1" indent="-368300" algn="l">
              <a:lnSpc>
                <a:spcPct val="127272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libri"/>
              <a:buChar char="–"/>
              <a:defRPr/>
            </a:lvl2pPr>
            <a:lvl3pPr marL="1371600" lvl="2" indent="-355600" algn="l">
              <a:lnSpc>
                <a:spcPct val="14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/>
            </a:lvl3pPr>
            <a:lvl4pPr marL="1828800" lvl="3" indent="-355600" algn="l">
              <a:lnSpc>
                <a:spcPct val="14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45" name="Google Shape;45;p42"/>
          <p:cNvSpPr txBox="1">
            <a:spLocks noGrp="1"/>
          </p:cNvSpPr>
          <p:nvPr>
            <p:ph type="sldNum" idx="12"/>
          </p:nvPr>
        </p:nvSpPr>
        <p:spPr>
          <a:xfrm>
            <a:off x="5867400" y="6248400"/>
            <a:ext cx="381000" cy="4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Blank">
  <p:cSld name="1_Blank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1"/>
          <p:cNvSpPr/>
          <p:nvPr/>
        </p:nvSpPr>
        <p:spPr>
          <a:xfrm>
            <a:off x="0" y="0"/>
            <a:ext cx="431800" cy="6858000"/>
          </a:xfrm>
          <a:prstGeom prst="rect">
            <a:avLst/>
          </a:prstGeom>
          <a:solidFill>
            <a:srgbClr val="73737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31"/>
          <p:cNvSpPr/>
          <p:nvPr/>
        </p:nvSpPr>
        <p:spPr>
          <a:xfrm>
            <a:off x="0" y="6629400"/>
            <a:ext cx="12192000" cy="228600"/>
          </a:xfrm>
          <a:prstGeom prst="rect">
            <a:avLst/>
          </a:prstGeom>
          <a:solidFill>
            <a:srgbClr val="5858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45" name="Google Shape;145;p31"/>
          <p:cNvGrpSpPr/>
          <p:nvPr/>
        </p:nvGrpSpPr>
        <p:grpSpPr>
          <a:xfrm>
            <a:off x="60960" y="2057400"/>
            <a:ext cx="12131040" cy="1175084"/>
            <a:chOff x="45720" y="2093495"/>
            <a:chExt cx="9098280" cy="605589"/>
          </a:xfrm>
        </p:grpSpPr>
        <p:sp>
          <p:nvSpPr>
            <p:cNvPr id="146" name="Google Shape;146;p31"/>
            <p:cNvSpPr/>
            <p:nvPr/>
          </p:nvSpPr>
          <p:spPr>
            <a:xfrm rot="10800000">
              <a:off x="276726" y="2133600"/>
              <a:ext cx="8867274" cy="533400"/>
            </a:xfrm>
            <a:prstGeom prst="rect">
              <a:avLst/>
            </a:prstGeom>
            <a:solidFill>
              <a:srgbClr val="A72D1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47" name="Google Shape;147;p31"/>
            <p:cNvGrpSpPr/>
            <p:nvPr/>
          </p:nvGrpSpPr>
          <p:grpSpPr>
            <a:xfrm>
              <a:off x="45720" y="2093495"/>
              <a:ext cx="224630" cy="605589"/>
              <a:chOff x="40106" y="112295"/>
              <a:chExt cx="224630" cy="605589"/>
            </a:xfrm>
          </p:grpSpPr>
          <p:cxnSp>
            <p:nvCxnSpPr>
              <p:cNvPr id="148" name="Google Shape;148;p31"/>
              <p:cNvCxnSpPr/>
              <p:nvPr/>
            </p:nvCxnSpPr>
            <p:spPr>
              <a:xfrm rot="-5400000">
                <a:off x="-114281" y="419100"/>
                <a:ext cx="533400" cy="0"/>
              </a:xfrm>
              <a:prstGeom prst="straightConnector1">
                <a:avLst/>
              </a:prstGeom>
              <a:noFill/>
              <a:ln w="127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49" name="Google Shape;149;p31"/>
              <p:cNvCxnSpPr/>
              <p:nvPr/>
            </p:nvCxnSpPr>
            <p:spPr>
              <a:xfrm rot="-5400000">
                <a:off x="-1964" y="419100"/>
                <a:ext cx="533400" cy="0"/>
              </a:xfrm>
              <a:prstGeom prst="straightConnector1">
                <a:avLst/>
              </a:prstGeom>
              <a:noFill/>
              <a:ln w="127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50" name="Google Shape;150;p31"/>
              <p:cNvCxnSpPr/>
              <p:nvPr/>
            </p:nvCxnSpPr>
            <p:spPr>
              <a:xfrm rot="-5400000">
                <a:off x="-58123" y="378995"/>
                <a:ext cx="533400" cy="0"/>
              </a:xfrm>
              <a:prstGeom prst="straightConnector1">
                <a:avLst/>
              </a:prstGeom>
              <a:noFill/>
              <a:ln w="127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51" name="Google Shape;151;p31"/>
              <p:cNvCxnSpPr/>
              <p:nvPr/>
            </p:nvCxnSpPr>
            <p:spPr>
              <a:xfrm rot="-5400000">
                <a:off x="-170437" y="451184"/>
                <a:ext cx="533400" cy="0"/>
              </a:xfrm>
              <a:prstGeom prst="straightConnector1">
                <a:avLst/>
              </a:prstGeom>
              <a:noFill/>
              <a:ln w="127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52" name="Google Shape;152;p31"/>
              <p:cNvCxnSpPr/>
              <p:nvPr/>
            </p:nvCxnSpPr>
            <p:spPr>
              <a:xfrm rot="-5400000">
                <a:off x="-226594" y="419100"/>
                <a:ext cx="533400" cy="0"/>
              </a:xfrm>
              <a:prstGeom prst="straightConnector1">
                <a:avLst/>
              </a:prstGeom>
              <a:noFill/>
              <a:ln w="127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</p:grpSp>
      <p:sp>
        <p:nvSpPr>
          <p:cNvPr id="153" name="Google Shape;153;p31"/>
          <p:cNvSpPr txBox="1">
            <a:spLocks noGrp="1"/>
          </p:cNvSpPr>
          <p:nvPr>
            <p:ph type="title"/>
          </p:nvPr>
        </p:nvSpPr>
        <p:spPr>
          <a:xfrm>
            <a:off x="609600" y="18288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cap="none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31"/>
          <p:cNvSpPr txBox="1">
            <a:spLocks noGrp="1"/>
          </p:cNvSpPr>
          <p:nvPr>
            <p:ph type="body" idx="1"/>
          </p:nvPr>
        </p:nvSpPr>
        <p:spPr>
          <a:xfrm>
            <a:off x="609600" y="3276601"/>
            <a:ext cx="10363200" cy="661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25000"/>
              </a:lnSpc>
              <a:spcBef>
                <a:spcPts val="1400"/>
              </a:spcBef>
              <a:spcAft>
                <a:spcPts val="0"/>
              </a:spcAft>
              <a:buSzPts val="2400"/>
              <a:buNone/>
              <a:defRPr sz="2400" i="1"/>
            </a:lvl1pPr>
            <a:lvl2pPr marL="914400" lvl="1" indent="-228600" algn="l">
              <a:lnSpc>
                <a:spcPct val="155555"/>
              </a:lnSpc>
              <a:spcBef>
                <a:spcPts val="600"/>
              </a:spcBef>
              <a:spcAft>
                <a:spcPts val="0"/>
              </a:spcAft>
              <a:buSzPts val="1800"/>
              <a:buFont typeface="Calibri"/>
              <a:buNone/>
              <a:defRPr sz="1800"/>
            </a:lvl2pPr>
            <a:lvl3pPr marL="1371600" lvl="2" indent="-228600" algn="l">
              <a:lnSpc>
                <a:spcPct val="175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9pPr>
          </a:lstStyle>
          <a:p>
            <a:endParaRPr/>
          </a:p>
        </p:txBody>
      </p:sp>
      <p:grpSp>
        <p:nvGrpSpPr>
          <p:cNvPr id="155" name="Google Shape;155;p31"/>
          <p:cNvGrpSpPr/>
          <p:nvPr/>
        </p:nvGrpSpPr>
        <p:grpSpPr>
          <a:xfrm>
            <a:off x="8797282" y="5686542"/>
            <a:ext cx="2480316" cy="193776"/>
            <a:chOff x="7651440" y="6448590"/>
            <a:chExt cx="1264920" cy="98822"/>
          </a:xfrm>
        </p:grpSpPr>
        <p:sp>
          <p:nvSpPr>
            <p:cNvPr id="156" name="Google Shape;156;p31"/>
            <p:cNvSpPr/>
            <p:nvPr/>
          </p:nvSpPr>
          <p:spPr>
            <a:xfrm>
              <a:off x="7651440" y="6448590"/>
              <a:ext cx="49882" cy="96940"/>
            </a:xfrm>
            <a:custGeom>
              <a:avLst/>
              <a:gdLst/>
              <a:ahLst/>
              <a:cxnLst/>
              <a:rect l="l" t="t" r="r" b="b"/>
              <a:pathLst>
                <a:path w="53" h="103" extrusionOk="0">
                  <a:moveTo>
                    <a:pt x="40" y="0"/>
                  </a:moveTo>
                  <a:lnTo>
                    <a:pt x="45" y="0"/>
                  </a:lnTo>
                  <a:lnTo>
                    <a:pt x="49" y="2"/>
                  </a:lnTo>
                  <a:lnTo>
                    <a:pt x="52" y="5"/>
                  </a:lnTo>
                  <a:lnTo>
                    <a:pt x="53" y="9"/>
                  </a:lnTo>
                  <a:lnTo>
                    <a:pt x="53" y="11"/>
                  </a:lnTo>
                  <a:lnTo>
                    <a:pt x="52" y="12"/>
                  </a:lnTo>
                  <a:lnTo>
                    <a:pt x="51" y="13"/>
                  </a:lnTo>
                  <a:lnTo>
                    <a:pt x="49" y="14"/>
                  </a:lnTo>
                  <a:lnTo>
                    <a:pt x="47" y="14"/>
                  </a:lnTo>
                  <a:lnTo>
                    <a:pt x="45" y="13"/>
                  </a:lnTo>
                  <a:lnTo>
                    <a:pt x="44" y="12"/>
                  </a:lnTo>
                  <a:lnTo>
                    <a:pt x="41" y="9"/>
                  </a:lnTo>
                  <a:lnTo>
                    <a:pt x="38" y="7"/>
                  </a:lnTo>
                  <a:lnTo>
                    <a:pt x="33" y="6"/>
                  </a:lnTo>
                  <a:lnTo>
                    <a:pt x="29" y="7"/>
                  </a:lnTo>
                  <a:lnTo>
                    <a:pt x="26" y="9"/>
                  </a:lnTo>
                  <a:lnTo>
                    <a:pt x="23" y="14"/>
                  </a:lnTo>
                  <a:lnTo>
                    <a:pt x="21" y="19"/>
                  </a:lnTo>
                  <a:lnTo>
                    <a:pt x="20" y="26"/>
                  </a:lnTo>
                  <a:lnTo>
                    <a:pt x="20" y="32"/>
                  </a:lnTo>
                  <a:lnTo>
                    <a:pt x="20" y="45"/>
                  </a:lnTo>
                  <a:lnTo>
                    <a:pt x="20" y="46"/>
                  </a:lnTo>
                  <a:lnTo>
                    <a:pt x="21" y="46"/>
                  </a:lnTo>
                  <a:lnTo>
                    <a:pt x="38" y="46"/>
                  </a:lnTo>
                  <a:lnTo>
                    <a:pt x="39" y="48"/>
                  </a:lnTo>
                  <a:lnTo>
                    <a:pt x="39" y="50"/>
                  </a:lnTo>
                  <a:lnTo>
                    <a:pt x="38" y="52"/>
                  </a:lnTo>
                  <a:lnTo>
                    <a:pt x="38" y="52"/>
                  </a:lnTo>
                  <a:lnTo>
                    <a:pt x="21" y="52"/>
                  </a:lnTo>
                  <a:lnTo>
                    <a:pt x="20" y="53"/>
                  </a:lnTo>
                  <a:lnTo>
                    <a:pt x="20" y="54"/>
                  </a:lnTo>
                  <a:lnTo>
                    <a:pt x="20" y="93"/>
                  </a:lnTo>
                  <a:lnTo>
                    <a:pt x="21" y="97"/>
                  </a:lnTo>
                  <a:lnTo>
                    <a:pt x="22" y="99"/>
                  </a:lnTo>
                  <a:lnTo>
                    <a:pt x="25" y="100"/>
                  </a:lnTo>
                  <a:lnTo>
                    <a:pt x="31" y="100"/>
                  </a:lnTo>
                  <a:lnTo>
                    <a:pt x="31" y="101"/>
                  </a:lnTo>
                  <a:lnTo>
                    <a:pt x="31" y="102"/>
                  </a:lnTo>
                  <a:lnTo>
                    <a:pt x="31" y="103"/>
                  </a:lnTo>
                  <a:lnTo>
                    <a:pt x="30" y="103"/>
                  </a:lnTo>
                  <a:lnTo>
                    <a:pt x="25" y="103"/>
                  </a:lnTo>
                  <a:lnTo>
                    <a:pt x="20" y="103"/>
                  </a:lnTo>
                  <a:lnTo>
                    <a:pt x="15" y="103"/>
                  </a:lnTo>
                  <a:lnTo>
                    <a:pt x="7" y="103"/>
                  </a:lnTo>
                  <a:lnTo>
                    <a:pt x="1" y="103"/>
                  </a:lnTo>
                  <a:lnTo>
                    <a:pt x="0" y="103"/>
                  </a:lnTo>
                  <a:lnTo>
                    <a:pt x="0" y="101"/>
                  </a:lnTo>
                  <a:lnTo>
                    <a:pt x="1" y="100"/>
                  </a:lnTo>
                  <a:lnTo>
                    <a:pt x="4" y="100"/>
                  </a:lnTo>
                  <a:lnTo>
                    <a:pt x="7" y="99"/>
                  </a:lnTo>
                  <a:lnTo>
                    <a:pt x="8" y="98"/>
                  </a:lnTo>
                  <a:lnTo>
                    <a:pt x="9" y="96"/>
                  </a:lnTo>
                  <a:lnTo>
                    <a:pt x="9" y="92"/>
                  </a:lnTo>
                  <a:lnTo>
                    <a:pt x="9" y="54"/>
                  </a:lnTo>
                  <a:lnTo>
                    <a:pt x="9" y="53"/>
                  </a:lnTo>
                  <a:lnTo>
                    <a:pt x="9" y="53"/>
                  </a:lnTo>
                  <a:lnTo>
                    <a:pt x="8" y="52"/>
                  </a:lnTo>
                  <a:lnTo>
                    <a:pt x="2" y="52"/>
                  </a:lnTo>
                  <a:lnTo>
                    <a:pt x="1" y="52"/>
                  </a:lnTo>
                  <a:lnTo>
                    <a:pt x="1" y="51"/>
                  </a:lnTo>
                  <a:lnTo>
                    <a:pt x="1" y="50"/>
                  </a:lnTo>
                  <a:lnTo>
                    <a:pt x="1" y="50"/>
                  </a:lnTo>
                  <a:lnTo>
                    <a:pt x="7" y="46"/>
                  </a:lnTo>
                  <a:lnTo>
                    <a:pt x="8" y="46"/>
                  </a:lnTo>
                  <a:lnTo>
                    <a:pt x="9" y="46"/>
                  </a:lnTo>
                  <a:lnTo>
                    <a:pt x="9" y="45"/>
                  </a:lnTo>
                  <a:lnTo>
                    <a:pt x="9" y="43"/>
                  </a:lnTo>
                  <a:lnTo>
                    <a:pt x="10" y="35"/>
                  </a:lnTo>
                  <a:lnTo>
                    <a:pt x="11" y="26"/>
                  </a:lnTo>
                  <a:lnTo>
                    <a:pt x="14" y="18"/>
                  </a:lnTo>
                  <a:lnTo>
                    <a:pt x="16" y="14"/>
                  </a:lnTo>
                  <a:lnTo>
                    <a:pt x="19" y="10"/>
                  </a:lnTo>
                  <a:lnTo>
                    <a:pt x="22" y="6"/>
                  </a:lnTo>
                  <a:lnTo>
                    <a:pt x="27" y="3"/>
                  </a:lnTo>
                  <a:lnTo>
                    <a:pt x="33" y="1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585858"/>
            </a:solidFill>
            <a:ln w="9525" cap="flat" cmpd="sng">
              <a:solidFill>
                <a:srgbClr val="58585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p31"/>
            <p:cNvSpPr/>
            <p:nvPr/>
          </p:nvSpPr>
          <p:spPr>
            <a:xfrm>
              <a:off x="7693793" y="6488118"/>
              <a:ext cx="39529" cy="57411"/>
            </a:xfrm>
            <a:custGeom>
              <a:avLst/>
              <a:gdLst/>
              <a:ahLst/>
              <a:cxnLst/>
              <a:rect l="l" t="t" r="r" b="b"/>
              <a:pathLst>
                <a:path w="42" h="61" extrusionOk="0">
                  <a:moveTo>
                    <a:pt x="18" y="0"/>
                  </a:moveTo>
                  <a:lnTo>
                    <a:pt x="19" y="0"/>
                  </a:lnTo>
                  <a:lnTo>
                    <a:pt x="19" y="1"/>
                  </a:lnTo>
                  <a:lnTo>
                    <a:pt x="19" y="11"/>
                  </a:lnTo>
                  <a:lnTo>
                    <a:pt x="20" y="11"/>
                  </a:lnTo>
                  <a:lnTo>
                    <a:pt x="24" y="8"/>
                  </a:lnTo>
                  <a:lnTo>
                    <a:pt x="28" y="5"/>
                  </a:lnTo>
                  <a:lnTo>
                    <a:pt x="32" y="3"/>
                  </a:lnTo>
                  <a:lnTo>
                    <a:pt x="35" y="2"/>
                  </a:lnTo>
                  <a:lnTo>
                    <a:pt x="39" y="3"/>
                  </a:lnTo>
                  <a:lnTo>
                    <a:pt x="41" y="5"/>
                  </a:lnTo>
                  <a:lnTo>
                    <a:pt x="42" y="8"/>
                  </a:lnTo>
                  <a:lnTo>
                    <a:pt x="41" y="11"/>
                  </a:lnTo>
                  <a:lnTo>
                    <a:pt x="40" y="13"/>
                  </a:lnTo>
                  <a:lnTo>
                    <a:pt x="38" y="14"/>
                  </a:lnTo>
                  <a:lnTo>
                    <a:pt x="36" y="15"/>
                  </a:lnTo>
                  <a:lnTo>
                    <a:pt x="35" y="15"/>
                  </a:lnTo>
                  <a:lnTo>
                    <a:pt x="34" y="14"/>
                  </a:lnTo>
                  <a:lnTo>
                    <a:pt x="33" y="13"/>
                  </a:lnTo>
                  <a:lnTo>
                    <a:pt x="30" y="12"/>
                  </a:lnTo>
                  <a:lnTo>
                    <a:pt x="26" y="11"/>
                  </a:lnTo>
                  <a:lnTo>
                    <a:pt x="25" y="12"/>
                  </a:lnTo>
                  <a:lnTo>
                    <a:pt x="24" y="12"/>
                  </a:lnTo>
                  <a:lnTo>
                    <a:pt x="22" y="13"/>
                  </a:lnTo>
                  <a:lnTo>
                    <a:pt x="21" y="14"/>
                  </a:lnTo>
                  <a:lnTo>
                    <a:pt x="20" y="17"/>
                  </a:lnTo>
                  <a:lnTo>
                    <a:pt x="19" y="21"/>
                  </a:lnTo>
                  <a:lnTo>
                    <a:pt x="19" y="51"/>
                  </a:lnTo>
                  <a:lnTo>
                    <a:pt x="20" y="55"/>
                  </a:lnTo>
                  <a:lnTo>
                    <a:pt x="22" y="57"/>
                  </a:lnTo>
                  <a:lnTo>
                    <a:pt x="25" y="58"/>
                  </a:lnTo>
                  <a:lnTo>
                    <a:pt x="30" y="58"/>
                  </a:lnTo>
                  <a:lnTo>
                    <a:pt x="31" y="59"/>
                  </a:lnTo>
                  <a:lnTo>
                    <a:pt x="31" y="60"/>
                  </a:lnTo>
                  <a:lnTo>
                    <a:pt x="30" y="61"/>
                  </a:lnTo>
                  <a:lnTo>
                    <a:pt x="30" y="61"/>
                  </a:lnTo>
                  <a:lnTo>
                    <a:pt x="24" y="61"/>
                  </a:lnTo>
                  <a:lnTo>
                    <a:pt x="19" y="61"/>
                  </a:lnTo>
                  <a:lnTo>
                    <a:pt x="14" y="61"/>
                  </a:lnTo>
                  <a:lnTo>
                    <a:pt x="7" y="61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0" y="60"/>
                  </a:lnTo>
                  <a:lnTo>
                    <a:pt x="0" y="59"/>
                  </a:lnTo>
                  <a:lnTo>
                    <a:pt x="1" y="58"/>
                  </a:lnTo>
                  <a:lnTo>
                    <a:pt x="4" y="58"/>
                  </a:lnTo>
                  <a:lnTo>
                    <a:pt x="6" y="57"/>
                  </a:lnTo>
                  <a:lnTo>
                    <a:pt x="8" y="56"/>
                  </a:lnTo>
                  <a:lnTo>
                    <a:pt x="8" y="54"/>
                  </a:lnTo>
                  <a:lnTo>
                    <a:pt x="9" y="50"/>
                  </a:lnTo>
                  <a:lnTo>
                    <a:pt x="9" y="16"/>
                  </a:lnTo>
                  <a:lnTo>
                    <a:pt x="8" y="14"/>
                  </a:lnTo>
                  <a:lnTo>
                    <a:pt x="7" y="12"/>
                  </a:lnTo>
                  <a:lnTo>
                    <a:pt x="5" y="11"/>
                  </a:lnTo>
                  <a:lnTo>
                    <a:pt x="4" y="10"/>
                  </a:lnTo>
                  <a:lnTo>
                    <a:pt x="4" y="9"/>
                  </a:lnTo>
                  <a:lnTo>
                    <a:pt x="3" y="8"/>
                  </a:lnTo>
                  <a:lnTo>
                    <a:pt x="4" y="8"/>
                  </a:lnTo>
                  <a:lnTo>
                    <a:pt x="4" y="7"/>
                  </a:lnTo>
                  <a:lnTo>
                    <a:pt x="7" y="6"/>
                  </a:lnTo>
                  <a:lnTo>
                    <a:pt x="11" y="4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585858"/>
            </a:solidFill>
            <a:ln w="9525" cap="flat" cmpd="sng">
              <a:solidFill>
                <a:srgbClr val="58585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31"/>
            <p:cNvSpPr/>
            <p:nvPr/>
          </p:nvSpPr>
          <p:spPr>
            <a:xfrm>
              <a:off x="7739909" y="6490001"/>
              <a:ext cx="55529" cy="57411"/>
            </a:xfrm>
            <a:custGeom>
              <a:avLst/>
              <a:gdLst/>
              <a:ahLst/>
              <a:cxnLst/>
              <a:rect l="l" t="t" r="r" b="b"/>
              <a:pathLst>
                <a:path w="59" h="61" extrusionOk="0">
                  <a:moveTo>
                    <a:pt x="29" y="4"/>
                  </a:moveTo>
                  <a:lnTo>
                    <a:pt x="24" y="5"/>
                  </a:lnTo>
                  <a:lnTo>
                    <a:pt x="20" y="7"/>
                  </a:lnTo>
                  <a:lnTo>
                    <a:pt x="17" y="11"/>
                  </a:lnTo>
                  <a:lnTo>
                    <a:pt x="14" y="16"/>
                  </a:lnTo>
                  <a:lnTo>
                    <a:pt x="13" y="22"/>
                  </a:lnTo>
                  <a:lnTo>
                    <a:pt x="12" y="30"/>
                  </a:lnTo>
                  <a:lnTo>
                    <a:pt x="13" y="35"/>
                  </a:lnTo>
                  <a:lnTo>
                    <a:pt x="14" y="41"/>
                  </a:lnTo>
                  <a:lnTo>
                    <a:pt x="16" y="46"/>
                  </a:lnTo>
                  <a:lnTo>
                    <a:pt x="18" y="50"/>
                  </a:lnTo>
                  <a:lnTo>
                    <a:pt x="22" y="54"/>
                  </a:lnTo>
                  <a:lnTo>
                    <a:pt x="26" y="56"/>
                  </a:lnTo>
                  <a:lnTo>
                    <a:pt x="31" y="57"/>
                  </a:lnTo>
                  <a:lnTo>
                    <a:pt x="36" y="56"/>
                  </a:lnTo>
                  <a:lnTo>
                    <a:pt x="39" y="54"/>
                  </a:lnTo>
                  <a:lnTo>
                    <a:pt x="43" y="51"/>
                  </a:lnTo>
                  <a:lnTo>
                    <a:pt x="45" y="47"/>
                  </a:lnTo>
                  <a:lnTo>
                    <a:pt x="46" y="43"/>
                  </a:lnTo>
                  <a:lnTo>
                    <a:pt x="47" y="38"/>
                  </a:lnTo>
                  <a:lnTo>
                    <a:pt x="47" y="33"/>
                  </a:lnTo>
                  <a:lnTo>
                    <a:pt x="47" y="27"/>
                  </a:lnTo>
                  <a:lnTo>
                    <a:pt x="46" y="21"/>
                  </a:lnTo>
                  <a:lnTo>
                    <a:pt x="44" y="16"/>
                  </a:lnTo>
                  <a:lnTo>
                    <a:pt x="42" y="11"/>
                  </a:lnTo>
                  <a:lnTo>
                    <a:pt x="38" y="8"/>
                  </a:lnTo>
                  <a:lnTo>
                    <a:pt x="34" y="5"/>
                  </a:lnTo>
                  <a:lnTo>
                    <a:pt x="29" y="4"/>
                  </a:lnTo>
                  <a:close/>
                  <a:moveTo>
                    <a:pt x="30" y="0"/>
                  </a:moveTo>
                  <a:lnTo>
                    <a:pt x="38" y="1"/>
                  </a:lnTo>
                  <a:lnTo>
                    <a:pt x="45" y="4"/>
                  </a:lnTo>
                  <a:lnTo>
                    <a:pt x="51" y="9"/>
                  </a:lnTo>
                  <a:lnTo>
                    <a:pt x="55" y="14"/>
                  </a:lnTo>
                  <a:lnTo>
                    <a:pt x="58" y="22"/>
                  </a:lnTo>
                  <a:lnTo>
                    <a:pt x="59" y="30"/>
                  </a:lnTo>
                  <a:lnTo>
                    <a:pt x="58" y="39"/>
                  </a:lnTo>
                  <a:lnTo>
                    <a:pt x="56" y="46"/>
                  </a:lnTo>
                  <a:lnTo>
                    <a:pt x="51" y="52"/>
                  </a:lnTo>
                  <a:lnTo>
                    <a:pt x="45" y="57"/>
                  </a:lnTo>
                  <a:lnTo>
                    <a:pt x="38" y="60"/>
                  </a:lnTo>
                  <a:lnTo>
                    <a:pt x="30" y="61"/>
                  </a:lnTo>
                  <a:lnTo>
                    <a:pt x="21" y="60"/>
                  </a:lnTo>
                  <a:lnTo>
                    <a:pt x="14" y="57"/>
                  </a:lnTo>
                  <a:lnTo>
                    <a:pt x="9" y="53"/>
                  </a:lnTo>
                  <a:lnTo>
                    <a:pt x="4" y="47"/>
                  </a:lnTo>
                  <a:lnTo>
                    <a:pt x="1" y="40"/>
                  </a:lnTo>
                  <a:lnTo>
                    <a:pt x="0" y="31"/>
                  </a:lnTo>
                  <a:lnTo>
                    <a:pt x="1" y="23"/>
                  </a:lnTo>
                  <a:lnTo>
                    <a:pt x="4" y="15"/>
                  </a:lnTo>
                  <a:lnTo>
                    <a:pt x="9" y="9"/>
                  </a:lnTo>
                  <a:lnTo>
                    <a:pt x="15" y="4"/>
                  </a:lnTo>
                  <a:lnTo>
                    <a:pt x="22" y="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585858"/>
            </a:solidFill>
            <a:ln w="9525" cap="flat" cmpd="sng">
              <a:solidFill>
                <a:srgbClr val="58585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31"/>
            <p:cNvSpPr/>
            <p:nvPr/>
          </p:nvSpPr>
          <p:spPr>
            <a:xfrm>
              <a:off x="7807673" y="6488118"/>
              <a:ext cx="98822" cy="57411"/>
            </a:xfrm>
            <a:custGeom>
              <a:avLst/>
              <a:gdLst/>
              <a:ahLst/>
              <a:cxnLst/>
              <a:rect l="l" t="t" r="r" b="b"/>
              <a:pathLst>
                <a:path w="105" h="61" extrusionOk="0">
                  <a:moveTo>
                    <a:pt x="19" y="0"/>
                  </a:moveTo>
                  <a:lnTo>
                    <a:pt x="19" y="0"/>
                  </a:lnTo>
                  <a:lnTo>
                    <a:pt x="20" y="1"/>
                  </a:lnTo>
                  <a:lnTo>
                    <a:pt x="20" y="8"/>
                  </a:lnTo>
                  <a:lnTo>
                    <a:pt x="20" y="9"/>
                  </a:lnTo>
                  <a:lnTo>
                    <a:pt x="21" y="10"/>
                  </a:lnTo>
                  <a:lnTo>
                    <a:pt x="22" y="10"/>
                  </a:lnTo>
                  <a:lnTo>
                    <a:pt x="27" y="6"/>
                  </a:lnTo>
                  <a:lnTo>
                    <a:pt x="33" y="3"/>
                  </a:lnTo>
                  <a:lnTo>
                    <a:pt x="40" y="2"/>
                  </a:lnTo>
                  <a:lnTo>
                    <a:pt x="45" y="3"/>
                  </a:lnTo>
                  <a:lnTo>
                    <a:pt x="49" y="4"/>
                  </a:lnTo>
                  <a:lnTo>
                    <a:pt x="52" y="7"/>
                  </a:lnTo>
                  <a:lnTo>
                    <a:pt x="55" y="11"/>
                  </a:lnTo>
                  <a:lnTo>
                    <a:pt x="58" y="11"/>
                  </a:lnTo>
                  <a:lnTo>
                    <a:pt x="59" y="10"/>
                  </a:lnTo>
                  <a:lnTo>
                    <a:pt x="65" y="6"/>
                  </a:lnTo>
                  <a:lnTo>
                    <a:pt x="72" y="3"/>
                  </a:lnTo>
                  <a:lnTo>
                    <a:pt x="78" y="2"/>
                  </a:lnTo>
                  <a:lnTo>
                    <a:pt x="84" y="3"/>
                  </a:lnTo>
                  <a:lnTo>
                    <a:pt x="89" y="6"/>
                  </a:lnTo>
                  <a:lnTo>
                    <a:pt x="92" y="9"/>
                  </a:lnTo>
                  <a:lnTo>
                    <a:pt x="94" y="14"/>
                  </a:lnTo>
                  <a:lnTo>
                    <a:pt x="95" y="20"/>
                  </a:lnTo>
                  <a:lnTo>
                    <a:pt x="95" y="51"/>
                  </a:lnTo>
                  <a:lnTo>
                    <a:pt x="96" y="55"/>
                  </a:lnTo>
                  <a:lnTo>
                    <a:pt x="97" y="57"/>
                  </a:lnTo>
                  <a:lnTo>
                    <a:pt x="101" y="58"/>
                  </a:lnTo>
                  <a:lnTo>
                    <a:pt x="104" y="58"/>
                  </a:lnTo>
                  <a:lnTo>
                    <a:pt x="105" y="59"/>
                  </a:lnTo>
                  <a:lnTo>
                    <a:pt x="105" y="61"/>
                  </a:lnTo>
                  <a:lnTo>
                    <a:pt x="104" y="61"/>
                  </a:lnTo>
                  <a:lnTo>
                    <a:pt x="97" y="61"/>
                  </a:lnTo>
                  <a:lnTo>
                    <a:pt x="90" y="61"/>
                  </a:lnTo>
                  <a:lnTo>
                    <a:pt x="83" y="61"/>
                  </a:lnTo>
                  <a:lnTo>
                    <a:pt x="77" y="61"/>
                  </a:lnTo>
                  <a:lnTo>
                    <a:pt x="77" y="61"/>
                  </a:lnTo>
                  <a:lnTo>
                    <a:pt x="76" y="60"/>
                  </a:lnTo>
                  <a:lnTo>
                    <a:pt x="76" y="59"/>
                  </a:lnTo>
                  <a:lnTo>
                    <a:pt x="77" y="58"/>
                  </a:lnTo>
                  <a:lnTo>
                    <a:pt x="79" y="58"/>
                  </a:lnTo>
                  <a:lnTo>
                    <a:pt x="82" y="57"/>
                  </a:lnTo>
                  <a:lnTo>
                    <a:pt x="83" y="56"/>
                  </a:lnTo>
                  <a:lnTo>
                    <a:pt x="84" y="54"/>
                  </a:lnTo>
                  <a:lnTo>
                    <a:pt x="85" y="50"/>
                  </a:lnTo>
                  <a:lnTo>
                    <a:pt x="85" y="24"/>
                  </a:lnTo>
                  <a:lnTo>
                    <a:pt x="84" y="19"/>
                  </a:lnTo>
                  <a:lnTo>
                    <a:pt x="83" y="15"/>
                  </a:lnTo>
                  <a:lnTo>
                    <a:pt x="80" y="12"/>
                  </a:lnTo>
                  <a:lnTo>
                    <a:pt x="76" y="10"/>
                  </a:lnTo>
                  <a:lnTo>
                    <a:pt x="71" y="9"/>
                  </a:lnTo>
                  <a:lnTo>
                    <a:pt x="66" y="10"/>
                  </a:lnTo>
                  <a:lnTo>
                    <a:pt x="62" y="12"/>
                  </a:lnTo>
                  <a:lnTo>
                    <a:pt x="59" y="14"/>
                  </a:lnTo>
                  <a:lnTo>
                    <a:pt x="58" y="16"/>
                  </a:lnTo>
                  <a:lnTo>
                    <a:pt x="57" y="19"/>
                  </a:lnTo>
                  <a:lnTo>
                    <a:pt x="57" y="50"/>
                  </a:lnTo>
                  <a:lnTo>
                    <a:pt x="58" y="54"/>
                  </a:lnTo>
                  <a:lnTo>
                    <a:pt x="59" y="56"/>
                  </a:lnTo>
                  <a:lnTo>
                    <a:pt x="61" y="57"/>
                  </a:lnTo>
                  <a:lnTo>
                    <a:pt x="63" y="58"/>
                  </a:lnTo>
                  <a:lnTo>
                    <a:pt x="66" y="58"/>
                  </a:lnTo>
                  <a:lnTo>
                    <a:pt x="66" y="59"/>
                  </a:lnTo>
                  <a:lnTo>
                    <a:pt x="66" y="60"/>
                  </a:lnTo>
                  <a:lnTo>
                    <a:pt x="66" y="61"/>
                  </a:lnTo>
                  <a:lnTo>
                    <a:pt x="66" y="61"/>
                  </a:lnTo>
                  <a:lnTo>
                    <a:pt x="59" y="61"/>
                  </a:lnTo>
                  <a:lnTo>
                    <a:pt x="52" y="61"/>
                  </a:lnTo>
                  <a:lnTo>
                    <a:pt x="45" y="61"/>
                  </a:lnTo>
                  <a:lnTo>
                    <a:pt x="39" y="61"/>
                  </a:lnTo>
                  <a:lnTo>
                    <a:pt x="39" y="61"/>
                  </a:lnTo>
                  <a:lnTo>
                    <a:pt x="38" y="60"/>
                  </a:lnTo>
                  <a:lnTo>
                    <a:pt x="38" y="59"/>
                  </a:lnTo>
                  <a:lnTo>
                    <a:pt x="39" y="58"/>
                  </a:lnTo>
                  <a:lnTo>
                    <a:pt x="41" y="58"/>
                  </a:lnTo>
                  <a:lnTo>
                    <a:pt x="44" y="57"/>
                  </a:lnTo>
                  <a:lnTo>
                    <a:pt x="46" y="56"/>
                  </a:lnTo>
                  <a:lnTo>
                    <a:pt x="46" y="54"/>
                  </a:lnTo>
                  <a:lnTo>
                    <a:pt x="47" y="50"/>
                  </a:lnTo>
                  <a:lnTo>
                    <a:pt x="47" y="24"/>
                  </a:lnTo>
                  <a:lnTo>
                    <a:pt x="46" y="19"/>
                  </a:lnTo>
                  <a:lnTo>
                    <a:pt x="45" y="15"/>
                  </a:lnTo>
                  <a:lnTo>
                    <a:pt x="42" y="12"/>
                  </a:lnTo>
                  <a:lnTo>
                    <a:pt x="39" y="10"/>
                  </a:lnTo>
                  <a:lnTo>
                    <a:pt x="34" y="9"/>
                  </a:lnTo>
                  <a:lnTo>
                    <a:pt x="28" y="10"/>
                  </a:lnTo>
                  <a:lnTo>
                    <a:pt x="25" y="12"/>
                  </a:lnTo>
                  <a:lnTo>
                    <a:pt x="22" y="14"/>
                  </a:lnTo>
                  <a:lnTo>
                    <a:pt x="21" y="16"/>
                  </a:lnTo>
                  <a:lnTo>
                    <a:pt x="20" y="19"/>
                  </a:lnTo>
                  <a:lnTo>
                    <a:pt x="20" y="50"/>
                  </a:lnTo>
                  <a:lnTo>
                    <a:pt x="20" y="54"/>
                  </a:lnTo>
                  <a:lnTo>
                    <a:pt x="21" y="56"/>
                  </a:lnTo>
                  <a:lnTo>
                    <a:pt x="23" y="57"/>
                  </a:lnTo>
                  <a:lnTo>
                    <a:pt x="25" y="58"/>
                  </a:lnTo>
                  <a:lnTo>
                    <a:pt x="28" y="58"/>
                  </a:lnTo>
                  <a:lnTo>
                    <a:pt x="28" y="59"/>
                  </a:lnTo>
                  <a:lnTo>
                    <a:pt x="28" y="61"/>
                  </a:lnTo>
                  <a:lnTo>
                    <a:pt x="28" y="61"/>
                  </a:lnTo>
                  <a:lnTo>
                    <a:pt x="22" y="61"/>
                  </a:lnTo>
                  <a:lnTo>
                    <a:pt x="15" y="61"/>
                  </a:lnTo>
                  <a:lnTo>
                    <a:pt x="7" y="61"/>
                  </a:lnTo>
                  <a:lnTo>
                    <a:pt x="1" y="61"/>
                  </a:lnTo>
                  <a:lnTo>
                    <a:pt x="0" y="61"/>
                  </a:lnTo>
                  <a:lnTo>
                    <a:pt x="0" y="60"/>
                  </a:lnTo>
                  <a:lnTo>
                    <a:pt x="0" y="59"/>
                  </a:lnTo>
                  <a:lnTo>
                    <a:pt x="0" y="58"/>
                  </a:lnTo>
                  <a:lnTo>
                    <a:pt x="4" y="58"/>
                  </a:lnTo>
                  <a:lnTo>
                    <a:pt x="6" y="57"/>
                  </a:lnTo>
                  <a:lnTo>
                    <a:pt x="8" y="56"/>
                  </a:lnTo>
                  <a:lnTo>
                    <a:pt x="9" y="54"/>
                  </a:lnTo>
                  <a:lnTo>
                    <a:pt x="9" y="50"/>
                  </a:lnTo>
                  <a:lnTo>
                    <a:pt x="9" y="16"/>
                  </a:lnTo>
                  <a:lnTo>
                    <a:pt x="9" y="14"/>
                  </a:lnTo>
                  <a:lnTo>
                    <a:pt x="8" y="12"/>
                  </a:lnTo>
                  <a:lnTo>
                    <a:pt x="4" y="10"/>
                  </a:lnTo>
                  <a:lnTo>
                    <a:pt x="4" y="9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7"/>
                  </a:lnTo>
                  <a:lnTo>
                    <a:pt x="8" y="6"/>
                  </a:lnTo>
                  <a:lnTo>
                    <a:pt x="16" y="2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585858"/>
            </a:solidFill>
            <a:ln w="9525" cap="flat" cmpd="sng">
              <a:solidFill>
                <a:srgbClr val="58585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31"/>
            <p:cNvSpPr/>
            <p:nvPr/>
          </p:nvSpPr>
          <p:spPr>
            <a:xfrm>
              <a:off x="7951670" y="6488118"/>
              <a:ext cx="98822" cy="57411"/>
            </a:xfrm>
            <a:custGeom>
              <a:avLst/>
              <a:gdLst/>
              <a:ahLst/>
              <a:cxnLst/>
              <a:rect l="l" t="t" r="r" b="b"/>
              <a:pathLst>
                <a:path w="105" h="61" extrusionOk="0">
                  <a:moveTo>
                    <a:pt x="19" y="0"/>
                  </a:moveTo>
                  <a:lnTo>
                    <a:pt x="19" y="0"/>
                  </a:lnTo>
                  <a:lnTo>
                    <a:pt x="20" y="1"/>
                  </a:lnTo>
                  <a:lnTo>
                    <a:pt x="21" y="1"/>
                  </a:lnTo>
                  <a:lnTo>
                    <a:pt x="20" y="5"/>
                  </a:lnTo>
                  <a:lnTo>
                    <a:pt x="20" y="8"/>
                  </a:lnTo>
                  <a:lnTo>
                    <a:pt x="21" y="9"/>
                  </a:lnTo>
                  <a:lnTo>
                    <a:pt x="21" y="10"/>
                  </a:lnTo>
                  <a:lnTo>
                    <a:pt x="22" y="10"/>
                  </a:lnTo>
                  <a:lnTo>
                    <a:pt x="27" y="6"/>
                  </a:lnTo>
                  <a:lnTo>
                    <a:pt x="34" y="3"/>
                  </a:lnTo>
                  <a:lnTo>
                    <a:pt x="40" y="2"/>
                  </a:lnTo>
                  <a:lnTo>
                    <a:pt x="45" y="3"/>
                  </a:lnTo>
                  <a:lnTo>
                    <a:pt x="49" y="4"/>
                  </a:lnTo>
                  <a:lnTo>
                    <a:pt x="53" y="7"/>
                  </a:lnTo>
                  <a:lnTo>
                    <a:pt x="56" y="11"/>
                  </a:lnTo>
                  <a:lnTo>
                    <a:pt x="58" y="11"/>
                  </a:lnTo>
                  <a:lnTo>
                    <a:pt x="59" y="10"/>
                  </a:lnTo>
                  <a:lnTo>
                    <a:pt x="65" y="6"/>
                  </a:lnTo>
                  <a:lnTo>
                    <a:pt x="72" y="3"/>
                  </a:lnTo>
                  <a:lnTo>
                    <a:pt x="78" y="2"/>
                  </a:lnTo>
                  <a:lnTo>
                    <a:pt x="84" y="3"/>
                  </a:lnTo>
                  <a:lnTo>
                    <a:pt x="89" y="6"/>
                  </a:lnTo>
                  <a:lnTo>
                    <a:pt x="93" y="9"/>
                  </a:lnTo>
                  <a:lnTo>
                    <a:pt x="95" y="14"/>
                  </a:lnTo>
                  <a:lnTo>
                    <a:pt x="95" y="20"/>
                  </a:lnTo>
                  <a:lnTo>
                    <a:pt x="95" y="50"/>
                  </a:lnTo>
                  <a:lnTo>
                    <a:pt x="96" y="54"/>
                  </a:lnTo>
                  <a:lnTo>
                    <a:pt x="97" y="56"/>
                  </a:lnTo>
                  <a:lnTo>
                    <a:pt x="98" y="57"/>
                  </a:lnTo>
                  <a:lnTo>
                    <a:pt x="101" y="58"/>
                  </a:lnTo>
                  <a:lnTo>
                    <a:pt x="104" y="58"/>
                  </a:lnTo>
                  <a:lnTo>
                    <a:pt x="105" y="59"/>
                  </a:lnTo>
                  <a:lnTo>
                    <a:pt x="105" y="60"/>
                  </a:lnTo>
                  <a:lnTo>
                    <a:pt x="104" y="61"/>
                  </a:lnTo>
                  <a:lnTo>
                    <a:pt x="104" y="61"/>
                  </a:lnTo>
                  <a:lnTo>
                    <a:pt x="97" y="61"/>
                  </a:lnTo>
                  <a:lnTo>
                    <a:pt x="90" y="61"/>
                  </a:lnTo>
                  <a:lnTo>
                    <a:pt x="83" y="61"/>
                  </a:lnTo>
                  <a:lnTo>
                    <a:pt x="77" y="61"/>
                  </a:lnTo>
                  <a:lnTo>
                    <a:pt x="76" y="61"/>
                  </a:lnTo>
                  <a:lnTo>
                    <a:pt x="76" y="59"/>
                  </a:lnTo>
                  <a:lnTo>
                    <a:pt x="77" y="58"/>
                  </a:lnTo>
                  <a:lnTo>
                    <a:pt x="80" y="58"/>
                  </a:lnTo>
                  <a:lnTo>
                    <a:pt x="82" y="57"/>
                  </a:lnTo>
                  <a:lnTo>
                    <a:pt x="84" y="56"/>
                  </a:lnTo>
                  <a:lnTo>
                    <a:pt x="84" y="54"/>
                  </a:lnTo>
                  <a:lnTo>
                    <a:pt x="85" y="50"/>
                  </a:lnTo>
                  <a:lnTo>
                    <a:pt x="85" y="24"/>
                  </a:lnTo>
                  <a:lnTo>
                    <a:pt x="84" y="19"/>
                  </a:lnTo>
                  <a:lnTo>
                    <a:pt x="83" y="15"/>
                  </a:lnTo>
                  <a:lnTo>
                    <a:pt x="80" y="12"/>
                  </a:lnTo>
                  <a:lnTo>
                    <a:pt x="77" y="10"/>
                  </a:lnTo>
                  <a:lnTo>
                    <a:pt x="72" y="9"/>
                  </a:lnTo>
                  <a:lnTo>
                    <a:pt x="67" y="10"/>
                  </a:lnTo>
                  <a:lnTo>
                    <a:pt x="63" y="12"/>
                  </a:lnTo>
                  <a:lnTo>
                    <a:pt x="60" y="14"/>
                  </a:lnTo>
                  <a:lnTo>
                    <a:pt x="59" y="16"/>
                  </a:lnTo>
                  <a:lnTo>
                    <a:pt x="58" y="19"/>
                  </a:lnTo>
                  <a:lnTo>
                    <a:pt x="58" y="51"/>
                  </a:lnTo>
                  <a:lnTo>
                    <a:pt x="59" y="55"/>
                  </a:lnTo>
                  <a:lnTo>
                    <a:pt x="60" y="57"/>
                  </a:lnTo>
                  <a:lnTo>
                    <a:pt x="63" y="58"/>
                  </a:lnTo>
                  <a:lnTo>
                    <a:pt x="66" y="58"/>
                  </a:lnTo>
                  <a:lnTo>
                    <a:pt x="67" y="59"/>
                  </a:lnTo>
                  <a:lnTo>
                    <a:pt x="67" y="60"/>
                  </a:lnTo>
                  <a:lnTo>
                    <a:pt x="67" y="61"/>
                  </a:lnTo>
                  <a:lnTo>
                    <a:pt x="66" y="61"/>
                  </a:lnTo>
                  <a:lnTo>
                    <a:pt x="60" y="61"/>
                  </a:lnTo>
                  <a:lnTo>
                    <a:pt x="53" y="61"/>
                  </a:lnTo>
                  <a:lnTo>
                    <a:pt x="46" y="61"/>
                  </a:lnTo>
                  <a:lnTo>
                    <a:pt x="40" y="61"/>
                  </a:lnTo>
                  <a:lnTo>
                    <a:pt x="39" y="61"/>
                  </a:lnTo>
                  <a:lnTo>
                    <a:pt x="39" y="60"/>
                  </a:lnTo>
                  <a:lnTo>
                    <a:pt x="39" y="59"/>
                  </a:lnTo>
                  <a:lnTo>
                    <a:pt x="39" y="58"/>
                  </a:lnTo>
                  <a:lnTo>
                    <a:pt x="42" y="58"/>
                  </a:lnTo>
                  <a:lnTo>
                    <a:pt x="44" y="57"/>
                  </a:lnTo>
                  <a:lnTo>
                    <a:pt x="46" y="56"/>
                  </a:lnTo>
                  <a:lnTo>
                    <a:pt x="47" y="54"/>
                  </a:lnTo>
                  <a:lnTo>
                    <a:pt x="47" y="50"/>
                  </a:lnTo>
                  <a:lnTo>
                    <a:pt x="47" y="24"/>
                  </a:lnTo>
                  <a:lnTo>
                    <a:pt x="47" y="19"/>
                  </a:lnTo>
                  <a:lnTo>
                    <a:pt x="45" y="15"/>
                  </a:lnTo>
                  <a:lnTo>
                    <a:pt x="43" y="12"/>
                  </a:lnTo>
                  <a:lnTo>
                    <a:pt x="39" y="10"/>
                  </a:lnTo>
                  <a:lnTo>
                    <a:pt x="34" y="9"/>
                  </a:lnTo>
                  <a:lnTo>
                    <a:pt x="29" y="10"/>
                  </a:lnTo>
                  <a:lnTo>
                    <a:pt x="25" y="12"/>
                  </a:lnTo>
                  <a:lnTo>
                    <a:pt x="22" y="14"/>
                  </a:lnTo>
                  <a:lnTo>
                    <a:pt x="21" y="16"/>
                  </a:lnTo>
                  <a:lnTo>
                    <a:pt x="21" y="19"/>
                  </a:lnTo>
                  <a:lnTo>
                    <a:pt x="20" y="23"/>
                  </a:lnTo>
                  <a:lnTo>
                    <a:pt x="20" y="50"/>
                  </a:lnTo>
                  <a:lnTo>
                    <a:pt x="21" y="54"/>
                  </a:lnTo>
                  <a:lnTo>
                    <a:pt x="21" y="56"/>
                  </a:lnTo>
                  <a:lnTo>
                    <a:pt x="23" y="57"/>
                  </a:lnTo>
                  <a:lnTo>
                    <a:pt x="25" y="58"/>
                  </a:lnTo>
                  <a:lnTo>
                    <a:pt x="28" y="58"/>
                  </a:lnTo>
                  <a:lnTo>
                    <a:pt x="29" y="59"/>
                  </a:lnTo>
                  <a:lnTo>
                    <a:pt x="29" y="60"/>
                  </a:lnTo>
                  <a:lnTo>
                    <a:pt x="28" y="61"/>
                  </a:lnTo>
                  <a:lnTo>
                    <a:pt x="28" y="61"/>
                  </a:lnTo>
                  <a:lnTo>
                    <a:pt x="22" y="61"/>
                  </a:lnTo>
                  <a:lnTo>
                    <a:pt x="15" y="61"/>
                  </a:lnTo>
                  <a:lnTo>
                    <a:pt x="7" y="61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0" y="60"/>
                  </a:lnTo>
                  <a:lnTo>
                    <a:pt x="0" y="59"/>
                  </a:lnTo>
                  <a:lnTo>
                    <a:pt x="1" y="58"/>
                  </a:lnTo>
                  <a:lnTo>
                    <a:pt x="4" y="58"/>
                  </a:lnTo>
                  <a:lnTo>
                    <a:pt x="7" y="57"/>
                  </a:lnTo>
                  <a:lnTo>
                    <a:pt x="9" y="55"/>
                  </a:lnTo>
                  <a:lnTo>
                    <a:pt x="10" y="51"/>
                  </a:lnTo>
                  <a:lnTo>
                    <a:pt x="10" y="16"/>
                  </a:lnTo>
                  <a:lnTo>
                    <a:pt x="9" y="14"/>
                  </a:lnTo>
                  <a:lnTo>
                    <a:pt x="8" y="12"/>
                  </a:lnTo>
                  <a:lnTo>
                    <a:pt x="6" y="11"/>
                  </a:lnTo>
                  <a:lnTo>
                    <a:pt x="5" y="10"/>
                  </a:lnTo>
                  <a:lnTo>
                    <a:pt x="4" y="9"/>
                  </a:lnTo>
                  <a:lnTo>
                    <a:pt x="4" y="8"/>
                  </a:lnTo>
                  <a:lnTo>
                    <a:pt x="4" y="8"/>
                  </a:lnTo>
                  <a:lnTo>
                    <a:pt x="5" y="7"/>
                  </a:lnTo>
                  <a:lnTo>
                    <a:pt x="8" y="6"/>
                  </a:lnTo>
                  <a:lnTo>
                    <a:pt x="16" y="2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585858"/>
            </a:solidFill>
            <a:ln w="9525" cap="flat" cmpd="sng">
              <a:solidFill>
                <a:srgbClr val="58585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31"/>
            <p:cNvSpPr/>
            <p:nvPr/>
          </p:nvSpPr>
          <p:spPr>
            <a:xfrm>
              <a:off x="8059904" y="6460825"/>
              <a:ext cx="27294" cy="84705"/>
            </a:xfrm>
            <a:custGeom>
              <a:avLst/>
              <a:gdLst/>
              <a:ahLst/>
              <a:cxnLst/>
              <a:rect l="l" t="t" r="r" b="b"/>
              <a:pathLst>
                <a:path w="29" h="90" extrusionOk="0">
                  <a:moveTo>
                    <a:pt x="19" y="29"/>
                  </a:moveTo>
                  <a:lnTo>
                    <a:pt x="20" y="29"/>
                  </a:lnTo>
                  <a:lnTo>
                    <a:pt x="20" y="30"/>
                  </a:lnTo>
                  <a:lnTo>
                    <a:pt x="20" y="35"/>
                  </a:lnTo>
                  <a:lnTo>
                    <a:pt x="20" y="42"/>
                  </a:lnTo>
                  <a:lnTo>
                    <a:pt x="20" y="79"/>
                  </a:lnTo>
                  <a:lnTo>
                    <a:pt x="20" y="83"/>
                  </a:lnTo>
                  <a:lnTo>
                    <a:pt x="21" y="85"/>
                  </a:lnTo>
                  <a:lnTo>
                    <a:pt x="23" y="86"/>
                  </a:lnTo>
                  <a:lnTo>
                    <a:pt x="25" y="87"/>
                  </a:lnTo>
                  <a:lnTo>
                    <a:pt x="28" y="87"/>
                  </a:lnTo>
                  <a:lnTo>
                    <a:pt x="29" y="88"/>
                  </a:lnTo>
                  <a:lnTo>
                    <a:pt x="29" y="90"/>
                  </a:lnTo>
                  <a:lnTo>
                    <a:pt x="28" y="90"/>
                  </a:lnTo>
                  <a:lnTo>
                    <a:pt x="22" y="90"/>
                  </a:lnTo>
                  <a:lnTo>
                    <a:pt x="15" y="90"/>
                  </a:lnTo>
                  <a:lnTo>
                    <a:pt x="7" y="90"/>
                  </a:lnTo>
                  <a:lnTo>
                    <a:pt x="1" y="90"/>
                  </a:lnTo>
                  <a:lnTo>
                    <a:pt x="1" y="90"/>
                  </a:lnTo>
                  <a:lnTo>
                    <a:pt x="0" y="89"/>
                  </a:lnTo>
                  <a:lnTo>
                    <a:pt x="0" y="88"/>
                  </a:lnTo>
                  <a:lnTo>
                    <a:pt x="1" y="87"/>
                  </a:lnTo>
                  <a:lnTo>
                    <a:pt x="4" y="87"/>
                  </a:lnTo>
                  <a:lnTo>
                    <a:pt x="7" y="86"/>
                  </a:lnTo>
                  <a:lnTo>
                    <a:pt x="9" y="84"/>
                  </a:lnTo>
                  <a:lnTo>
                    <a:pt x="9" y="80"/>
                  </a:lnTo>
                  <a:lnTo>
                    <a:pt x="9" y="45"/>
                  </a:lnTo>
                  <a:lnTo>
                    <a:pt x="9" y="43"/>
                  </a:lnTo>
                  <a:lnTo>
                    <a:pt x="8" y="41"/>
                  </a:lnTo>
                  <a:lnTo>
                    <a:pt x="6" y="40"/>
                  </a:lnTo>
                  <a:lnTo>
                    <a:pt x="4" y="39"/>
                  </a:lnTo>
                  <a:lnTo>
                    <a:pt x="4" y="38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5" y="36"/>
                  </a:lnTo>
                  <a:lnTo>
                    <a:pt x="8" y="35"/>
                  </a:lnTo>
                  <a:lnTo>
                    <a:pt x="19" y="29"/>
                  </a:lnTo>
                  <a:close/>
                  <a:moveTo>
                    <a:pt x="14" y="0"/>
                  </a:moveTo>
                  <a:lnTo>
                    <a:pt x="17" y="1"/>
                  </a:lnTo>
                  <a:lnTo>
                    <a:pt x="19" y="2"/>
                  </a:lnTo>
                  <a:lnTo>
                    <a:pt x="21" y="5"/>
                  </a:lnTo>
                  <a:lnTo>
                    <a:pt x="21" y="8"/>
                  </a:lnTo>
                  <a:lnTo>
                    <a:pt x="20" y="11"/>
                  </a:lnTo>
                  <a:lnTo>
                    <a:pt x="19" y="13"/>
                  </a:lnTo>
                  <a:lnTo>
                    <a:pt x="17" y="15"/>
                  </a:lnTo>
                  <a:lnTo>
                    <a:pt x="14" y="15"/>
                  </a:lnTo>
                  <a:lnTo>
                    <a:pt x="11" y="15"/>
                  </a:lnTo>
                  <a:lnTo>
                    <a:pt x="9" y="13"/>
                  </a:lnTo>
                  <a:lnTo>
                    <a:pt x="7" y="11"/>
                  </a:lnTo>
                  <a:lnTo>
                    <a:pt x="7" y="8"/>
                  </a:lnTo>
                  <a:lnTo>
                    <a:pt x="7" y="4"/>
                  </a:lnTo>
                  <a:lnTo>
                    <a:pt x="10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585858"/>
            </a:solidFill>
            <a:ln w="9525" cap="flat" cmpd="sng">
              <a:solidFill>
                <a:srgbClr val="58585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31"/>
            <p:cNvSpPr/>
            <p:nvPr/>
          </p:nvSpPr>
          <p:spPr>
            <a:xfrm>
              <a:off x="8096610" y="6490001"/>
              <a:ext cx="35764" cy="57411"/>
            </a:xfrm>
            <a:custGeom>
              <a:avLst/>
              <a:gdLst/>
              <a:ahLst/>
              <a:cxnLst/>
              <a:rect l="l" t="t" r="r" b="b"/>
              <a:pathLst>
                <a:path w="38" h="61" extrusionOk="0">
                  <a:moveTo>
                    <a:pt x="23" y="0"/>
                  </a:moveTo>
                  <a:lnTo>
                    <a:pt x="28" y="1"/>
                  </a:lnTo>
                  <a:lnTo>
                    <a:pt x="32" y="2"/>
                  </a:lnTo>
                  <a:lnTo>
                    <a:pt x="35" y="3"/>
                  </a:lnTo>
                  <a:lnTo>
                    <a:pt x="36" y="9"/>
                  </a:lnTo>
                  <a:lnTo>
                    <a:pt x="37" y="14"/>
                  </a:lnTo>
                  <a:lnTo>
                    <a:pt x="36" y="16"/>
                  </a:lnTo>
                  <a:lnTo>
                    <a:pt x="35" y="16"/>
                  </a:lnTo>
                  <a:lnTo>
                    <a:pt x="34" y="15"/>
                  </a:lnTo>
                  <a:lnTo>
                    <a:pt x="34" y="15"/>
                  </a:lnTo>
                  <a:lnTo>
                    <a:pt x="32" y="11"/>
                  </a:lnTo>
                  <a:lnTo>
                    <a:pt x="29" y="7"/>
                  </a:lnTo>
                  <a:lnTo>
                    <a:pt x="25" y="5"/>
                  </a:lnTo>
                  <a:lnTo>
                    <a:pt x="21" y="4"/>
                  </a:lnTo>
                  <a:lnTo>
                    <a:pt x="17" y="5"/>
                  </a:lnTo>
                  <a:lnTo>
                    <a:pt x="14" y="7"/>
                  </a:lnTo>
                  <a:lnTo>
                    <a:pt x="13" y="10"/>
                  </a:lnTo>
                  <a:lnTo>
                    <a:pt x="12" y="13"/>
                  </a:lnTo>
                  <a:lnTo>
                    <a:pt x="13" y="16"/>
                  </a:lnTo>
                  <a:lnTo>
                    <a:pt x="14" y="19"/>
                  </a:lnTo>
                  <a:lnTo>
                    <a:pt x="17" y="21"/>
                  </a:lnTo>
                  <a:lnTo>
                    <a:pt x="20" y="23"/>
                  </a:lnTo>
                  <a:lnTo>
                    <a:pt x="23" y="25"/>
                  </a:lnTo>
                  <a:lnTo>
                    <a:pt x="27" y="28"/>
                  </a:lnTo>
                  <a:lnTo>
                    <a:pt x="32" y="31"/>
                  </a:lnTo>
                  <a:lnTo>
                    <a:pt x="35" y="35"/>
                  </a:lnTo>
                  <a:lnTo>
                    <a:pt x="37" y="39"/>
                  </a:lnTo>
                  <a:lnTo>
                    <a:pt x="38" y="45"/>
                  </a:lnTo>
                  <a:lnTo>
                    <a:pt x="37" y="50"/>
                  </a:lnTo>
                  <a:lnTo>
                    <a:pt x="35" y="54"/>
                  </a:lnTo>
                  <a:lnTo>
                    <a:pt x="31" y="57"/>
                  </a:lnTo>
                  <a:lnTo>
                    <a:pt x="27" y="59"/>
                  </a:lnTo>
                  <a:lnTo>
                    <a:pt x="22" y="61"/>
                  </a:lnTo>
                  <a:lnTo>
                    <a:pt x="17" y="61"/>
                  </a:lnTo>
                  <a:lnTo>
                    <a:pt x="11" y="61"/>
                  </a:lnTo>
                  <a:lnTo>
                    <a:pt x="6" y="59"/>
                  </a:lnTo>
                  <a:lnTo>
                    <a:pt x="2" y="57"/>
                  </a:lnTo>
                  <a:lnTo>
                    <a:pt x="1" y="53"/>
                  </a:lnTo>
                  <a:lnTo>
                    <a:pt x="0" y="47"/>
                  </a:lnTo>
                  <a:lnTo>
                    <a:pt x="0" y="42"/>
                  </a:lnTo>
                  <a:lnTo>
                    <a:pt x="1" y="42"/>
                  </a:lnTo>
                  <a:lnTo>
                    <a:pt x="3" y="42"/>
                  </a:lnTo>
                  <a:lnTo>
                    <a:pt x="3" y="42"/>
                  </a:lnTo>
                  <a:lnTo>
                    <a:pt x="5" y="47"/>
                  </a:lnTo>
                  <a:lnTo>
                    <a:pt x="8" y="51"/>
                  </a:lnTo>
                  <a:lnTo>
                    <a:pt x="10" y="54"/>
                  </a:lnTo>
                  <a:lnTo>
                    <a:pt x="14" y="56"/>
                  </a:lnTo>
                  <a:lnTo>
                    <a:pt x="19" y="57"/>
                  </a:lnTo>
                  <a:lnTo>
                    <a:pt x="22" y="57"/>
                  </a:lnTo>
                  <a:lnTo>
                    <a:pt x="25" y="55"/>
                  </a:lnTo>
                  <a:lnTo>
                    <a:pt x="27" y="52"/>
                  </a:lnTo>
                  <a:lnTo>
                    <a:pt x="28" y="48"/>
                  </a:lnTo>
                  <a:lnTo>
                    <a:pt x="27" y="43"/>
                  </a:lnTo>
                  <a:lnTo>
                    <a:pt x="25" y="40"/>
                  </a:lnTo>
                  <a:lnTo>
                    <a:pt x="21" y="37"/>
                  </a:lnTo>
                  <a:lnTo>
                    <a:pt x="17" y="35"/>
                  </a:lnTo>
                  <a:lnTo>
                    <a:pt x="12" y="31"/>
                  </a:lnTo>
                  <a:lnTo>
                    <a:pt x="7" y="27"/>
                  </a:lnTo>
                  <a:lnTo>
                    <a:pt x="4" y="22"/>
                  </a:lnTo>
                  <a:lnTo>
                    <a:pt x="3" y="17"/>
                  </a:lnTo>
                  <a:lnTo>
                    <a:pt x="4" y="11"/>
                  </a:lnTo>
                  <a:lnTo>
                    <a:pt x="7" y="6"/>
                  </a:lnTo>
                  <a:lnTo>
                    <a:pt x="11" y="3"/>
                  </a:lnTo>
                  <a:lnTo>
                    <a:pt x="16" y="1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585858"/>
            </a:solidFill>
            <a:ln w="9525" cap="flat" cmpd="sng">
              <a:solidFill>
                <a:srgbClr val="58585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31"/>
            <p:cNvSpPr/>
            <p:nvPr/>
          </p:nvSpPr>
          <p:spPr>
            <a:xfrm>
              <a:off x="8142726" y="6490001"/>
              <a:ext cx="35764" cy="57411"/>
            </a:xfrm>
            <a:custGeom>
              <a:avLst/>
              <a:gdLst/>
              <a:ahLst/>
              <a:cxnLst/>
              <a:rect l="l" t="t" r="r" b="b"/>
              <a:pathLst>
                <a:path w="38" h="61" extrusionOk="0">
                  <a:moveTo>
                    <a:pt x="22" y="0"/>
                  </a:moveTo>
                  <a:lnTo>
                    <a:pt x="28" y="1"/>
                  </a:lnTo>
                  <a:lnTo>
                    <a:pt x="32" y="2"/>
                  </a:lnTo>
                  <a:lnTo>
                    <a:pt x="35" y="3"/>
                  </a:lnTo>
                  <a:lnTo>
                    <a:pt x="36" y="9"/>
                  </a:lnTo>
                  <a:lnTo>
                    <a:pt x="37" y="14"/>
                  </a:lnTo>
                  <a:lnTo>
                    <a:pt x="36" y="16"/>
                  </a:lnTo>
                  <a:lnTo>
                    <a:pt x="35" y="16"/>
                  </a:lnTo>
                  <a:lnTo>
                    <a:pt x="34" y="15"/>
                  </a:lnTo>
                  <a:lnTo>
                    <a:pt x="33" y="15"/>
                  </a:lnTo>
                  <a:lnTo>
                    <a:pt x="31" y="11"/>
                  </a:lnTo>
                  <a:lnTo>
                    <a:pt x="29" y="7"/>
                  </a:lnTo>
                  <a:lnTo>
                    <a:pt x="25" y="5"/>
                  </a:lnTo>
                  <a:lnTo>
                    <a:pt x="21" y="4"/>
                  </a:lnTo>
                  <a:lnTo>
                    <a:pt x="17" y="5"/>
                  </a:lnTo>
                  <a:lnTo>
                    <a:pt x="14" y="7"/>
                  </a:lnTo>
                  <a:lnTo>
                    <a:pt x="13" y="10"/>
                  </a:lnTo>
                  <a:lnTo>
                    <a:pt x="12" y="13"/>
                  </a:lnTo>
                  <a:lnTo>
                    <a:pt x="13" y="16"/>
                  </a:lnTo>
                  <a:lnTo>
                    <a:pt x="14" y="19"/>
                  </a:lnTo>
                  <a:lnTo>
                    <a:pt x="17" y="21"/>
                  </a:lnTo>
                  <a:lnTo>
                    <a:pt x="20" y="23"/>
                  </a:lnTo>
                  <a:lnTo>
                    <a:pt x="23" y="25"/>
                  </a:lnTo>
                  <a:lnTo>
                    <a:pt x="27" y="28"/>
                  </a:lnTo>
                  <a:lnTo>
                    <a:pt x="31" y="31"/>
                  </a:lnTo>
                  <a:lnTo>
                    <a:pt x="35" y="35"/>
                  </a:lnTo>
                  <a:lnTo>
                    <a:pt x="37" y="39"/>
                  </a:lnTo>
                  <a:lnTo>
                    <a:pt x="38" y="45"/>
                  </a:lnTo>
                  <a:lnTo>
                    <a:pt x="37" y="50"/>
                  </a:lnTo>
                  <a:lnTo>
                    <a:pt x="35" y="54"/>
                  </a:lnTo>
                  <a:lnTo>
                    <a:pt x="31" y="57"/>
                  </a:lnTo>
                  <a:lnTo>
                    <a:pt x="27" y="59"/>
                  </a:lnTo>
                  <a:lnTo>
                    <a:pt x="22" y="61"/>
                  </a:lnTo>
                  <a:lnTo>
                    <a:pt x="17" y="61"/>
                  </a:lnTo>
                  <a:lnTo>
                    <a:pt x="11" y="61"/>
                  </a:lnTo>
                  <a:lnTo>
                    <a:pt x="6" y="59"/>
                  </a:lnTo>
                  <a:lnTo>
                    <a:pt x="2" y="57"/>
                  </a:lnTo>
                  <a:lnTo>
                    <a:pt x="0" y="53"/>
                  </a:lnTo>
                  <a:lnTo>
                    <a:pt x="0" y="47"/>
                  </a:lnTo>
                  <a:lnTo>
                    <a:pt x="0" y="42"/>
                  </a:lnTo>
                  <a:lnTo>
                    <a:pt x="1" y="42"/>
                  </a:lnTo>
                  <a:lnTo>
                    <a:pt x="3" y="42"/>
                  </a:lnTo>
                  <a:lnTo>
                    <a:pt x="3" y="42"/>
                  </a:lnTo>
                  <a:lnTo>
                    <a:pt x="5" y="47"/>
                  </a:lnTo>
                  <a:lnTo>
                    <a:pt x="7" y="51"/>
                  </a:lnTo>
                  <a:lnTo>
                    <a:pt x="10" y="54"/>
                  </a:lnTo>
                  <a:lnTo>
                    <a:pt x="14" y="56"/>
                  </a:lnTo>
                  <a:lnTo>
                    <a:pt x="18" y="57"/>
                  </a:lnTo>
                  <a:lnTo>
                    <a:pt x="22" y="57"/>
                  </a:lnTo>
                  <a:lnTo>
                    <a:pt x="25" y="55"/>
                  </a:lnTo>
                  <a:lnTo>
                    <a:pt x="27" y="52"/>
                  </a:lnTo>
                  <a:lnTo>
                    <a:pt x="28" y="48"/>
                  </a:lnTo>
                  <a:lnTo>
                    <a:pt x="27" y="43"/>
                  </a:lnTo>
                  <a:lnTo>
                    <a:pt x="24" y="40"/>
                  </a:lnTo>
                  <a:lnTo>
                    <a:pt x="21" y="37"/>
                  </a:lnTo>
                  <a:lnTo>
                    <a:pt x="17" y="35"/>
                  </a:lnTo>
                  <a:lnTo>
                    <a:pt x="11" y="31"/>
                  </a:lnTo>
                  <a:lnTo>
                    <a:pt x="7" y="27"/>
                  </a:lnTo>
                  <a:lnTo>
                    <a:pt x="4" y="22"/>
                  </a:lnTo>
                  <a:lnTo>
                    <a:pt x="3" y="17"/>
                  </a:lnTo>
                  <a:lnTo>
                    <a:pt x="4" y="11"/>
                  </a:lnTo>
                  <a:lnTo>
                    <a:pt x="7" y="6"/>
                  </a:lnTo>
                  <a:lnTo>
                    <a:pt x="11" y="3"/>
                  </a:lnTo>
                  <a:lnTo>
                    <a:pt x="16" y="1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585858"/>
            </a:solidFill>
            <a:ln w="9525" cap="flat" cmpd="sng">
              <a:solidFill>
                <a:srgbClr val="58585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31"/>
            <p:cNvSpPr/>
            <p:nvPr/>
          </p:nvSpPr>
          <p:spPr>
            <a:xfrm>
              <a:off x="8188843" y="6460825"/>
              <a:ext cx="27294" cy="84705"/>
            </a:xfrm>
            <a:custGeom>
              <a:avLst/>
              <a:gdLst/>
              <a:ahLst/>
              <a:cxnLst/>
              <a:rect l="l" t="t" r="r" b="b"/>
              <a:pathLst>
                <a:path w="29" h="90" extrusionOk="0">
                  <a:moveTo>
                    <a:pt x="19" y="29"/>
                  </a:moveTo>
                  <a:lnTo>
                    <a:pt x="20" y="29"/>
                  </a:lnTo>
                  <a:lnTo>
                    <a:pt x="21" y="30"/>
                  </a:lnTo>
                  <a:lnTo>
                    <a:pt x="20" y="39"/>
                  </a:lnTo>
                  <a:lnTo>
                    <a:pt x="20" y="48"/>
                  </a:lnTo>
                  <a:lnTo>
                    <a:pt x="20" y="79"/>
                  </a:lnTo>
                  <a:lnTo>
                    <a:pt x="20" y="83"/>
                  </a:lnTo>
                  <a:lnTo>
                    <a:pt x="21" y="85"/>
                  </a:lnTo>
                  <a:lnTo>
                    <a:pt x="23" y="86"/>
                  </a:lnTo>
                  <a:lnTo>
                    <a:pt x="26" y="87"/>
                  </a:lnTo>
                  <a:lnTo>
                    <a:pt x="28" y="87"/>
                  </a:lnTo>
                  <a:lnTo>
                    <a:pt x="29" y="88"/>
                  </a:lnTo>
                  <a:lnTo>
                    <a:pt x="29" y="89"/>
                  </a:lnTo>
                  <a:lnTo>
                    <a:pt x="28" y="90"/>
                  </a:lnTo>
                  <a:lnTo>
                    <a:pt x="28" y="90"/>
                  </a:lnTo>
                  <a:lnTo>
                    <a:pt x="22" y="90"/>
                  </a:lnTo>
                  <a:lnTo>
                    <a:pt x="15" y="90"/>
                  </a:lnTo>
                  <a:lnTo>
                    <a:pt x="8" y="90"/>
                  </a:lnTo>
                  <a:lnTo>
                    <a:pt x="2" y="90"/>
                  </a:lnTo>
                  <a:lnTo>
                    <a:pt x="1" y="90"/>
                  </a:lnTo>
                  <a:lnTo>
                    <a:pt x="0" y="89"/>
                  </a:lnTo>
                  <a:lnTo>
                    <a:pt x="0" y="88"/>
                  </a:lnTo>
                  <a:lnTo>
                    <a:pt x="1" y="87"/>
                  </a:lnTo>
                  <a:lnTo>
                    <a:pt x="4" y="87"/>
                  </a:lnTo>
                  <a:lnTo>
                    <a:pt x="7" y="86"/>
                  </a:lnTo>
                  <a:lnTo>
                    <a:pt x="9" y="84"/>
                  </a:lnTo>
                  <a:lnTo>
                    <a:pt x="9" y="80"/>
                  </a:lnTo>
                  <a:lnTo>
                    <a:pt x="9" y="45"/>
                  </a:lnTo>
                  <a:lnTo>
                    <a:pt x="9" y="43"/>
                  </a:lnTo>
                  <a:lnTo>
                    <a:pt x="8" y="41"/>
                  </a:lnTo>
                  <a:lnTo>
                    <a:pt x="6" y="40"/>
                  </a:lnTo>
                  <a:lnTo>
                    <a:pt x="4" y="39"/>
                  </a:lnTo>
                  <a:lnTo>
                    <a:pt x="4" y="38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4" y="36"/>
                  </a:lnTo>
                  <a:lnTo>
                    <a:pt x="8" y="35"/>
                  </a:lnTo>
                  <a:lnTo>
                    <a:pt x="19" y="29"/>
                  </a:lnTo>
                  <a:close/>
                  <a:moveTo>
                    <a:pt x="14" y="0"/>
                  </a:moveTo>
                  <a:lnTo>
                    <a:pt x="17" y="1"/>
                  </a:lnTo>
                  <a:lnTo>
                    <a:pt x="19" y="2"/>
                  </a:lnTo>
                  <a:lnTo>
                    <a:pt x="21" y="5"/>
                  </a:lnTo>
                  <a:lnTo>
                    <a:pt x="21" y="8"/>
                  </a:lnTo>
                  <a:lnTo>
                    <a:pt x="21" y="11"/>
                  </a:lnTo>
                  <a:lnTo>
                    <a:pt x="19" y="13"/>
                  </a:lnTo>
                  <a:lnTo>
                    <a:pt x="17" y="15"/>
                  </a:lnTo>
                  <a:lnTo>
                    <a:pt x="14" y="15"/>
                  </a:lnTo>
                  <a:lnTo>
                    <a:pt x="11" y="15"/>
                  </a:lnTo>
                  <a:lnTo>
                    <a:pt x="9" y="13"/>
                  </a:lnTo>
                  <a:lnTo>
                    <a:pt x="7" y="11"/>
                  </a:lnTo>
                  <a:lnTo>
                    <a:pt x="6" y="8"/>
                  </a:lnTo>
                  <a:lnTo>
                    <a:pt x="7" y="4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585858"/>
            </a:solidFill>
            <a:ln w="9525" cap="flat" cmpd="sng">
              <a:solidFill>
                <a:srgbClr val="58585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31"/>
            <p:cNvSpPr/>
            <p:nvPr/>
          </p:nvSpPr>
          <p:spPr>
            <a:xfrm>
              <a:off x="8226490" y="6490001"/>
              <a:ext cx="55529" cy="57411"/>
            </a:xfrm>
            <a:custGeom>
              <a:avLst/>
              <a:gdLst/>
              <a:ahLst/>
              <a:cxnLst/>
              <a:rect l="l" t="t" r="r" b="b"/>
              <a:pathLst>
                <a:path w="59" h="61" extrusionOk="0">
                  <a:moveTo>
                    <a:pt x="28" y="4"/>
                  </a:moveTo>
                  <a:lnTo>
                    <a:pt x="24" y="5"/>
                  </a:lnTo>
                  <a:lnTo>
                    <a:pt x="20" y="7"/>
                  </a:lnTo>
                  <a:lnTo>
                    <a:pt x="17" y="11"/>
                  </a:lnTo>
                  <a:lnTo>
                    <a:pt x="14" y="16"/>
                  </a:lnTo>
                  <a:lnTo>
                    <a:pt x="13" y="22"/>
                  </a:lnTo>
                  <a:lnTo>
                    <a:pt x="12" y="30"/>
                  </a:lnTo>
                  <a:lnTo>
                    <a:pt x="13" y="35"/>
                  </a:lnTo>
                  <a:lnTo>
                    <a:pt x="14" y="41"/>
                  </a:lnTo>
                  <a:lnTo>
                    <a:pt x="15" y="46"/>
                  </a:lnTo>
                  <a:lnTo>
                    <a:pt x="18" y="50"/>
                  </a:lnTo>
                  <a:lnTo>
                    <a:pt x="22" y="54"/>
                  </a:lnTo>
                  <a:lnTo>
                    <a:pt x="26" y="56"/>
                  </a:lnTo>
                  <a:lnTo>
                    <a:pt x="30" y="57"/>
                  </a:lnTo>
                  <a:lnTo>
                    <a:pt x="35" y="56"/>
                  </a:lnTo>
                  <a:lnTo>
                    <a:pt x="39" y="54"/>
                  </a:lnTo>
                  <a:lnTo>
                    <a:pt x="42" y="51"/>
                  </a:lnTo>
                  <a:lnTo>
                    <a:pt x="44" y="47"/>
                  </a:lnTo>
                  <a:lnTo>
                    <a:pt x="46" y="43"/>
                  </a:lnTo>
                  <a:lnTo>
                    <a:pt x="46" y="38"/>
                  </a:lnTo>
                  <a:lnTo>
                    <a:pt x="47" y="33"/>
                  </a:lnTo>
                  <a:lnTo>
                    <a:pt x="46" y="27"/>
                  </a:lnTo>
                  <a:lnTo>
                    <a:pt x="46" y="21"/>
                  </a:lnTo>
                  <a:lnTo>
                    <a:pt x="44" y="16"/>
                  </a:lnTo>
                  <a:lnTo>
                    <a:pt x="41" y="11"/>
                  </a:lnTo>
                  <a:lnTo>
                    <a:pt x="38" y="8"/>
                  </a:lnTo>
                  <a:lnTo>
                    <a:pt x="34" y="5"/>
                  </a:lnTo>
                  <a:lnTo>
                    <a:pt x="28" y="4"/>
                  </a:lnTo>
                  <a:close/>
                  <a:moveTo>
                    <a:pt x="30" y="0"/>
                  </a:moveTo>
                  <a:lnTo>
                    <a:pt x="38" y="1"/>
                  </a:lnTo>
                  <a:lnTo>
                    <a:pt x="45" y="4"/>
                  </a:lnTo>
                  <a:lnTo>
                    <a:pt x="51" y="9"/>
                  </a:lnTo>
                  <a:lnTo>
                    <a:pt x="55" y="14"/>
                  </a:lnTo>
                  <a:lnTo>
                    <a:pt x="58" y="22"/>
                  </a:lnTo>
                  <a:lnTo>
                    <a:pt x="59" y="30"/>
                  </a:lnTo>
                  <a:lnTo>
                    <a:pt x="59" y="39"/>
                  </a:lnTo>
                  <a:lnTo>
                    <a:pt x="55" y="46"/>
                  </a:lnTo>
                  <a:lnTo>
                    <a:pt x="51" y="52"/>
                  </a:lnTo>
                  <a:lnTo>
                    <a:pt x="45" y="57"/>
                  </a:lnTo>
                  <a:lnTo>
                    <a:pt x="37" y="60"/>
                  </a:lnTo>
                  <a:lnTo>
                    <a:pt x="29" y="61"/>
                  </a:lnTo>
                  <a:lnTo>
                    <a:pt x="22" y="60"/>
                  </a:lnTo>
                  <a:lnTo>
                    <a:pt x="16" y="58"/>
                  </a:lnTo>
                  <a:lnTo>
                    <a:pt x="11" y="55"/>
                  </a:lnTo>
                  <a:lnTo>
                    <a:pt x="6" y="51"/>
                  </a:lnTo>
                  <a:lnTo>
                    <a:pt x="3" y="45"/>
                  </a:lnTo>
                  <a:lnTo>
                    <a:pt x="1" y="39"/>
                  </a:lnTo>
                  <a:lnTo>
                    <a:pt x="0" y="31"/>
                  </a:lnTo>
                  <a:lnTo>
                    <a:pt x="1" y="23"/>
                  </a:lnTo>
                  <a:lnTo>
                    <a:pt x="4" y="15"/>
                  </a:lnTo>
                  <a:lnTo>
                    <a:pt x="9" y="9"/>
                  </a:lnTo>
                  <a:lnTo>
                    <a:pt x="15" y="4"/>
                  </a:lnTo>
                  <a:lnTo>
                    <a:pt x="22" y="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585858"/>
            </a:solidFill>
            <a:ln w="9525" cap="flat" cmpd="sng">
              <a:solidFill>
                <a:srgbClr val="58585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" name="Google Shape;166;p31"/>
            <p:cNvSpPr/>
            <p:nvPr/>
          </p:nvSpPr>
          <p:spPr>
            <a:xfrm>
              <a:off x="8289547" y="6488118"/>
              <a:ext cx="63058" cy="57411"/>
            </a:xfrm>
            <a:custGeom>
              <a:avLst/>
              <a:gdLst/>
              <a:ahLst/>
              <a:cxnLst/>
              <a:rect l="l" t="t" r="r" b="b"/>
              <a:pathLst>
                <a:path w="67" h="61" extrusionOk="0">
                  <a:moveTo>
                    <a:pt x="18" y="0"/>
                  </a:moveTo>
                  <a:lnTo>
                    <a:pt x="19" y="0"/>
                  </a:lnTo>
                  <a:lnTo>
                    <a:pt x="20" y="1"/>
                  </a:lnTo>
                  <a:lnTo>
                    <a:pt x="19" y="5"/>
                  </a:lnTo>
                  <a:lnTo>
                    <a:pt x="19" y="8"/>
                  </a:lnTo>
                  <a:lnTo>
                    <a:pt x="20" y="9"/>
                  </a:lnTo>
                  <a:lnTo>
                    <a:pt x="20" y="9"/>
                  </a:lnTo>
                  <a:lnTo>
                    <a:pt x="21" y="10"/>
                  </a:lnTo>
                  <a:lnTo>
                    <a:pt x="27" y="6"/>
                  </a:lnTo>
                  <a:lnTo>
                    <a:pt x="34" y="4"/>
                  </a:lnTo>
                  <a:lnTo>
                    <a:pt x="41" y="2"/>
                  </a:lnTo>
                  <a:lnTo>
                    <a:pt x="46" y="3"/>
                  </a:lnTo>
                  <a:lnTo>
                    <a:pt x="51" y="5"/>
                  </a:lnTo>
                  <a:lnTo>
                    <a:pt x="53" y="8"/>
                  </a:lnTo>
                  <a:lnTo>
                    <a:pt x="56" y="11"/>
                  </a:lnTo>
                  <a:lnTo>
                    <a:pt x="57" y="16"/>
                  </a:lnTo>
                  <a:lnTo>
                    <a:pt x="58" y="20"/>
                  </a:lnTo>
                  <a:lnTo>
                    <a:pt x="58" y="50"/>
                  </a:lnTo>
                  <a:lnTo>
                    <a:pt x="58" y="54"/>
                  </a:lnTo>
                  <a:lnTo>
                    <a:pt x="59" y="56"/>
                  </a:lnTo>
                  <a:lnTo>
                    <a:pt x="60" y="57"/>
                  </a:lnTo>
                  <a:lnTo>
                    <a:pt x="63" y="58"/>
                  </a:lnTo>
                  <a:lnTo>
                    <a:pt x="66" y="58"/>
                  </a:lnTo>
                  <a:lnTo>
                    <a:pt x="67" y="59"/>
                  </a:lnTo>
                  <a:lnTo>
                    <a:pt x="67" y="60"/>
                  </a:lnTo>
                  <a:lnTo>
                    <a:pt x="66" y="61"/>
                  </a:lnTo>
                  <a:lnTo>
                    <a:pt x="66" y="61"/>
                  </a:lnTo>
                  <a:lnTo>
                    <a:pt x="60" y="61"/>
                  </a:lnTo>
                  <a:lnTo>
                    <a:pt x="52" y="61"/>
                  </a:lnTo>
                  <a:lnTo>
                    <a:pt x="45" y="61"/>
                  </a:lnTo>
                  <a:lnTo>
                    <a:pt x="39" y="61"/>
                  </a:lnTo>
                  <a:lnTo>
                    <a:pt x="39" y="61"/>
                  </a:lnTo>
                  <a:lnTo>
                    <a:pt x="38" y="60"/>
                  </a:lnTo>
                  <a:lnTo>
                    <a:pt x="38" y="59"/>
                  </a:lnTo>
                  <a:lnTo>
                    <a:pt x="39" y="58"/>
                  </a:lnTo>
                  <a:lnTo>
                    <a:pt x="42" y="58"/>
                  </a:lnTo>
                  <a:lnTo>
                    <a:pt x="44" y="57"/>
                  </a:lnTo>
                  <a:lnTo>
                    <a:pt x="46" y="56"/>
                  </a:lnTo>
                  <a:lnTo>
                    <a:pt x="47" y="54"/>
                  </a:lnTo>
                  <a:lnTo>
                    <a:pt x="47" y="50"/>
                  </a:lnTo>
                  <a:lnTo>
                    <a:pt x="47" y="23"/>
                  </a:lnTo>
                  <a:lnTo>
                    <a:pt x="47" y="19"/>
                  </a:lnTo>
                  <a:lnTo>
                    <a:pt x="45" y="15"/>
                  </a:lnTo>
                  <a:lnTo>
                    <a:pt x="42" y="12"/>
                  </a:lnTo>
                  <a:lnTo>
                    <a:pt x="39" y="10"/>
                  </a:lnTo>
                  <a:lnTo>
                    <a:pt x="33" y="9"/>
                  </a:lnTo>
                  <a:lnTo>
                    <a:pt x="29" y="10"/>
                  </a:lnTo>
                  <a:lnTo>
                    <a:pt x="25" y="12"/>
                  </a:lnTo>
                  <a:lnTo>
                    <a:pt x="22" y="14"/>
                  </a:lnTo>
                  <a:lnTo>
                    <a:pt x="20" y="17"/>
                  </a:lnTo>
                  <a:lnTo>
                    <a:pt x="19" y="19"/>
                  </a:lnTo>
                  <a:lnTo>
                    <a:pt x="19" y="50"/>
                  </a:lnTo>
                  <a:lnTo>
                    <a:pt x="20" y="54"/>
                  </a:lnTo>
                  <a:lnTo>
                    <a:pt x="20" y="56"/>
                  </a:lnTo>
                  <a:lnTo>
                    <a:pt x="22" y="57"/>
                  </a:lnTo>
                  <a:lnTo>
                    <a:pt x="25" y="58"/>
                  </a:lnTo>
                  <a:lnTo>
                    <a:pt x="27" y="58"/>
                  </a:lnTo>
                  <a:lnTo>
                    <a:pt x="28" y="59"/>
                  </a:lnTo>
                  <a:lnTo>
                    <a:pt x="28" y="60"/>
                  </a:lnTo>
                  <a:lnTo>
                    <a:pt x="27" y="61"/>
                  </a:lnTo>
                  <a:lnTo>
                    <a:pt x="27" y="61"/>
                  </a:lnTo>
                  <a:lnTo>
                    <a:pt x="21" y="61"/>
                  </a:lnTo>
                  <a:lnTo>
                    <a:pt x="14" y="61"/>
                  </a:lnTo>
                  <a:lnTo>
                    <a:pt x="7" y="61"/>
                  </a:lnTo>
                  <a:lnTo>
                    <a:pt x="1" y="61"/>
                  </a:lnTo>
                  <a:lnTo>
                    <a:pt x="0" y="61"/>
                  </a:lnTo>
                  <a:lnTo>
                    <a:pt x="0" y="60"/>
                  </a:lnTo>
                  <a:lnTo>
                    <a:pt x="0" y="59"/>
                  </a:lnTo>
                  <a:lnTo>
                    <a:pt x="0" y="58"/>
                  </a:lnTo>
                  <a:lnTo>
                    <a:pt x="3" y="58"/>
                  </a:lnTo>
                  <a:lnTo>
                    <a:pt x="6" y="57"/>
                  </a:lnTo>
                  <a:lnTo>
                    <a:pt x="8" y="56"/>
                  </a:lnTo>
                  <a:lnTo>
                    <a:pt x="9" y="54"/>
                  </a:lnTo>
                  <a:lnTo>
                    <a:pt x="9" y="50"/>
                  </a:lnTo>
                  <a:lnTo>
                    <a:pt x="9" y="16"/>
                  </a:lnTo>
                  <a:lnTo>
                    <a:pt x="9" y="14"/>
                  </a:lnTo>
                  <a:lnTo>
                    <a:pt x="7" y="12"/>
                  </a:lnTo>
                  <a:lnTo>
                    <a:pt x="4" y="10"/>
                  </a:lnTo>
                  <a:lnTo>
                    <a:pt x="3" y="9"/>
                  </a:lnTo>
                  <a:lnTo>
                    <a:pt x="3" y="8"/>
                  </a:lnTo>
                  <a:lnTo>
                    <a:pt x="4" y="7"/>
                  </a:lnTo>
                  <a:lnTo>
                    <a:pt x="7" y="6"/>
                  </a:lnTo>
                  <a:lnTo>
                    <a:pt x="15" y="2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585858"/>
            </a:solidFill>
            <a:ln w="9525" cap="flat" cmpd="sng">
              <a:solidFill>
                <a:srgbClr val="58585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" name="Google Shape;167;p31"/>
            <p:cNvSpPr/>
            <p:nvPr/>
          </p:nvSpPr>
          <p:spPr>
            <a:xfrm>
              <a:off x="8398722" y="6482472"/>
              <a:ext cx="35764" cy="64940"/>
            </a:xfrm>
            <a:custGeom>
              <a:avLst/>
              <a:gdLst/>
              <a:ahLst/>
              <a:cxnLst/>
              <a:rect l="l" t="t" r="r" b="b"/>
              <a:pathLst>
                <a:path w="38" h="69" extrusionOk="0">
                  <a:moveTo>
                    <a:pt x="17" y="0"/>
                  </a:moveTo>
                  <a:lnTo>
                    <a:pt x="17" y="0"/>
                  </a:lnTo>
                  <a:lnTo>
                    <a:pt x="18" y="0"/>
                  </a:lnTo>
                  <a:lnTo>
                    <a:pt x="18" y="1"/>
                  </a:lnTo>
                  <a:lnTo>
                    <a:pt x="18" y="10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36" y="10"/>
                  </a:lnTo>
                  <a:lnTo>
                    <a:pt x="37" y="11"/>
                  </a:lnTo>
                  <a:lnTo>
                    <a:pt x="38" y="12"/>
                  </a:lnTo>
                  <a:lnTo>
                    <a:pt x="38" y="14"/>
                  </a:lnTo>
                  <a:lnTo>
                    <a:pt x="37" y="15"/>
                  </a:lnTo>
                  <a:lnTo>
                    <a:pt x="36" y="16"/>
                  </a:lnTo>
                  <a:lnTo>
                    <a:pt x="19" y="16"/>
                  </a:lnTo>
                  <a:lnTo>
                    <a:pt x="19" y="17"/>
                  </a:lnTo>
                  <a:lnTo>
                    <a:pt x="18" y="17"/>
                  </a:lnTo>
                  <a:lnTo>
                    <a:pt x="18" y="51"/>
                  </a:lnTo>
                  <a:lnTo>
                    <a:pt x="19" y="55"/>
                  </a:lnTo>
                  <a:lnTo>
                    <a:pt x="20" y="58"/>
                  </a:lnTo>
                  <a:lnTo>
                    <a:pt x="21" y="60"/>
                  </a:lnTo>
                  <a:lnTo>
                    <a:pt x="24" y="63"/>
                  </a:lnTo>
                  <a:lnTo>
                    <a:pt x="28" y="63"/>
                  </a:lnTo>
                  <a:lnTo>
                    <a:pt x="30" y="63"/>
                  </a:lnTo>
                  <a:lnTo>
                    <a:pt x="32" y="62"/>
                  </a:lnTo>
                  <a:lnTo>
                    <a:pt x="34" y="61"/>
                  </a:lnTo>
                  <a:lnTo>
                    <a:pt x="35" y="60"/>
                  </a:lnTo>
                  <a:lnTo>
                    <a:pt x="36" y="60"/>
                  </a:lnTo>
                  <a:lnTo>
                    <a:pt x="37" y="61"/>
                  </a:lnTo>
                  <a:lnTo>
                    <a:pt x="37" y="63"/>
                  </a:lnTo>
                  <a:lnTo>
                    <a:pt x="35" y="65"/>
                  </a:lnTo>
                  <a:lnTo>
                    <a:pt x="32" y="67"/>
                  </a:lnTo>
                  <a:lnTo>
                    <a:pt x="28" y="68"/>
                  </a:lnTo>
                  <a:lnTo>
                    <a:pt x="22" y="69"/>
                  </a:lnTo>
                  <a:lnTo>
                    <a:pt x="17" y="69"/>
                  </a:lnTo>
                  <a:lnTo>
                    <a:pt x="13" y="67"/>
                  </a:lnTo>
                  <a:lnTo>
                    <a:pt x="10" y="65"/>
                  </a:lnTo>
                  <a:lnTo>
                    <a:pt x="9" y="61"/>
                  </a:lnTo>
                  <a:lnTo>
                    <a:pt x="8" y="58"/>
                  </a:lnTo>
                  <a:lnTo>
                    <a:pt x="8" y="53"/>
                  </a:lnTo>
                  <a:lnTo>
                    <a:pt x="8" y="19"/>
                  </a:lnTo>
                  <a:lnTo>
                    <a:pt x="7" y="18"/>
                  </a:lnTo>
                  <a:lnTo>
                    <a:pt x="7" y="17"/>
                  </a:lnTo>
                  <a:lnTo>
                    <a:pt x="6" y="16"/>
                  </a:lnTo>
                  <a:lnTo>
                    <a:pt x="1" y="16"/>
                  </a:lnTo>
                  <a:lnTo>
                    <a:pt x="0" y="16"/>
                  </a:lnTo>
                  <a:lnTo>
                    <a:pt x="0" y="15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4" y="12"/>
                  </a:lnTo>
                  <a:lnTo>
                    <a:pt x="7" y="10"/>
                  </a:lnTo>
                  <a:lnTo>
                    <a:pt x="9" y="9"/>
                  </a:lnTo>
                  <a:lnTo>
                    <a:pt x="11" y="7"/>
                  </a:lnTo>
                  <a:lnTo>
                    <a:pt x="13" y="3"/>
                  </a:lnTo>
                  <a:lnTo>
                    <a:pt x="15" y="0"/>
                  </a:lnTo>
                  <a:lnTo>
                    <a:pt x="16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585858"/>
            </a:solidFill>
            <a:ln w="9525" cap="flat" cmpd="sng">
              <a:solidFill>
                <a:srgbClr val="58585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Google Shape;168;p31"/>
            <p:cNvSpPr/>
            <p:nvPr/>
          </p:nvSpPr>
          <p:spPr>
            <a:xfrm>
              <a:off x="8442957" y="6490001"/>
              <a:ext cx="55529" cy="57411"/>
            </a:xfrm>
            <a:custGeom>
              <a:avLst/>
              <a:gdLst/>
              <a:ahLst/>
              <a:cxnLst/>
              <a:rect l="l" t="t" r="r" b="b"/>
              <a:pathLst>
                <a:path w="59" h="61" extrusionOk="0">
                  <a:moveTo>
                    <a:pt x="28" y="4"/>
                  </a:moveTo>
                  <a:lnTo>
                    <a:pt x="24" y="5"/>
                  </a:lnTo>
                  <a:lnTo>
                    <a:pt x="20" y="7"/>
                  </a:lnTo>
                  <a:lnTo>
                    <a:pt x="16" y="11"/>
                  </a:lnTo>
                  <a:lnTo>
                    <a:pt x="14" y="16"/>
                  </a:lnTo>
                  <a:lnTo>
                    <a:pt x="12" y="22"/>
                  </a:lnTo>
                  <a:lnTo>
                    <a:pt x="12" y="30"/>
                  </a:lnTo>
                  <a:lnTo>
                    <a:pt x="12" y="35"/>
                  </a:lnTo>
                  <a:lnTo>
                    <a:pt x="13" y="41"/>
                  </a:lnTo>
                  <a:lnTo>
                    <a:pt x="15" y="46"/>
                  </a:lnTo>
                  <a:lnTo>
                    <a:pt x="18" y="50"/>
                  </a:lnTo>
                  <a:lnTo>
                    <a:pt x="21" y="54"/>
                  </a:lnTo>
                  <a:lnTo>
                    <a:pt x="25" y="56"/>
                  </a:lnTo>
                  <a:lnTo>
                    <a:pt x="30" y="57"/>
                  </a:lnTo>
                  <a:lnTo>
                    <a:pt x="35" y="56"/>
                  </a:lnTo>
                  <a:lnTo>
                    <a:pt x="39" y="54"/>
                  </a:lnTo>
                  <a:lnTo>
                    <a:pt x="42" y="51"/>
                  </a:lnTo>
                  <a:lnTo>
                    <a:pt x="44" y="47"/>
                  </a:lnTo>
                  <a:lnTo>
                    <a:pt x="45" y="43"/>
                  </a:lnTo>
                  <a:lnTo>
                    <a:pt x="46" y="38"/>
                  </a:lnTo>
                  <a:lnTo>
                    <a:pt x="47" y="33"/>
                  </a:lnTo>
                  <a:lnTo>
                    <a:pt x="46" y="27"/>
                  </a:lnTo>
                  <a:lnTo>
                    <a:pt x="45" y="21"/>
                  </a:lnTo>
                  <a:lnTo>
                    <a:pt x="44" y="16"/>
                  </a:lnTo>
                  <a:lnTo>
                    <a:pt x="41" y="11"/>
                  </a:lnTo>
                  <a:lnTo>
                    <a:pt x="38" y="8"/>
                  </a:lnTo>
                  <a:lnTo>
                    <a:pt x="33" y="5"/>
                  </a:lnTo>
                  <a:lnTo>
                    <a:pt x="28" y="4"/>
                  </a:lnTo>
                  <a:close/>
                  <a:moveTo>
                    <a:pt x="30" y="0"/>
                  </a:moveTo>
                  <a:lnTo>
                    <a:pt x="38" y="1"/>
                  </a:lnTo>
                  <a:lnTo>
                    <a:pt x="44" y="4"/>
                  </a:lnTo>
                  <a:lnTo>
                    <a:pt x="50" y="9"/>
                  </a:lnTo>
                  <a:lnTo>
                    <a:pt x="55" y="14"/>
                  </a:lnTo>
                  <a:lnTo>
                    <a:pt x="58" y="22"/>
                  </a:lnTo>
                  <a:lnTo>
                    <a:pt x="59" y="30"/>
                  </a:lnTo>
                  <a:lnTo>
                    <a:pt x="58" y="39"/>
                  </a:lnTo>
                  <a:lnTo>
                    <a:pt x="55" y="46"/>
                  </a:lnTo>
                  <a:lnTo>
                    <a:pt x="51" y="52"/>
                  </a:lnTo>
                  <a:lnTo>
                    <a:pt x="44" y="57"/>
                  </a:lnTo>
                  <a:lnTo>
                    <a:pt x="37" y="60"/>
                  </a:lnTo>
                  <a:lnTo>
                    <a:pt x="29" y="61"/>
                  </a:lnTo>
                  <a:lnTo>
                    <a:pt x="21" y="60"/>
                  </a:lnTo>
                  <a:lnTo>
                    <a:pt x="14" y="57"/>
                  </a:lnTo>
                  <a:lnTo>
                    <a:pt x="8" y="53"/>
                  </a:lnTo>
                  <a:lnTo>
                    <a:pt x="4" y="47"/>
                  </a:lnTo>
                  <a:lnTo>
                    <a:pt x="0" y="40"/>
                  </a:lnTo>
                  <a:lnTo>
                    <a:pt x="0" y="31"/>
                  </a:lnTo>
                  <a:lnTo>
                    <a:pt x="1" y="23"/>
                  </a:lnTo>
                  <a:lnTo>
                    <a:pt x="4" y="15"/>
                  </a:lnTo>
                  <a:lnTo>
                    <a:pt x="9" y="9"/>
                  </a:lnTo>
                  <a:lnTo>
                    <a:pt x="15" y="4"/>
                  </a:lnTo>
                  <a:lnTo>
                    <a:pt x="22" y="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585858"/>
            </a:solidFill>
            <a:ln w="9525" cap="flat" cmpd="sng">
              <a:solidFill>
                <a:srgbClr val="58585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" name="Google Shape;169;p31"/>
            <p:cNvSpPr/>
            <p:nvPr/>
          </p:nvSpPr>
          <p:spPr>
            <a:xfrm>
              <a:off x="8546484" y="6488118"/>
              <a:ext cx="97881" cy="57411"/>
            </a:xfrm>
            <a:custGeom>
              <a:avLst/>
              <a:gdLst/>
              <a:ahLst/>
              <a:cxnLst/>
              <a:rect l="l" t="t" r="r" b="b"/>
              <a:pathLst>
                <a:path w="104" h="61" extrusionOk="0">
                  <a:moveTo>
                    <a:pt x="18" y="0"/>
                  </a:moveTo>
                  <a:lnTo>
                    <a:pt x="19" y="0"/>
                  </a:lnTo>
                  <a:lnTo>
                    <a:pt x="20" y="1"/>
                  </a:lnTo>
                  <a:lnTo>
                    <a:pt x="20" y="8"/>
                  </a:lnTo>
                  <a:lnTo>
                    <a:pt x="20" y="9"/>
                  </a:lnTo>
                  <a:lnTo>
                    <a:pt x="20" y="10"/>
                  </a:lnTo>
                  <a:lnTo>
                    <a:pt x="21" y="10"/>
                  </a:lnTo>
                  <a:lnTo>
                    <a:pt x="27" y="6"/>
                  </a:lnTo>
                  <a:lnTo>
                    <a:pt x="33" y="3"/>
                  </a:lnTo>
                  <a:lnTo>
                    <a:pt x="40" y="2"/>
                  </a:lnTo>
                  <a:lnTo>
                    <a:pt x="45" y="3"/>
                  </a:lnTo>
                  <a:lnTo>
                    <a:pt x="49" y="4"/>
                  </a:lnTo>
                  <a:lnTo>
                    <a:pt x="52" y="7"/>
                  </a:lnTo>
                  <a:lnTo>
                    <a:pt x="55" y="11"/>
                  </a:lnTo>
                  <a:lnTo>
                    <a:pt x="57" y="11"/>
                  </a:lnTo>
                  <a:lnTo>
                    <a:pt x="58" y="10"/>
                  </a:lnTo>
                  <a:lnTo>
                    <a:pt x="59" y="10"/>
                  </a:lnTo>
                  <a:lnTo>
                    <a:pt x="65" y="6"/>
                  </a:lnTo>
                  <a:lnTo>
                    <a:pt x="71" y="3"/>
                  </a:lnTo>
                  <a:lnTo>
                    <a:pt x="78" y="2"/>
                  </a:lnTo>
                  <a:lnTo>
                    <a:pt x="84" y="3"/>
                  </a:lnTo>
                  <a:lnTo>
                    <a:pt x="89" y="6"/>
                  </a:lnTo>
                  <a:lnTo>
                    <a:pt x="92" y="9"/>
                  </a:lnTo>
                  <a:lnTo>
                    <a:pt x="94" y="14"/>
                  </a:lnTo>
                  <a:lnTo>
                    <a:pt x="95" y="20"/>
                  </a:lnTo>
                  <a:lnTo>
                    <a:pt x="95" y="51"/>
                  </a:lnTo>
                  <a:lnTo>
                    <a:pt x="96" y="55"/>
                  </a:lnTo>
                  <a:lnTo>
                    <a:pt x="97" y="57"/>
                  </a:lnTo>
                  <a:lnTo>
                    <a:pt x="100" y="58"/>
                  </a:lnTo>
                  <a:lnTo>
                    <a:pt x="104" y="58"/>
                  </a:lnTo>
                  <a:lnTo>
                    <a:pt x="104" y="59"/>
                  </a:lnTo>
                  <a:lnTo>
                    <a:pt x="104" y="61"/>
                  </a:lnTo>
                  <a:lnTo>
                    <a:pt x="104" y="61"/>
                  </a:lnTo>
                  <a:lnTo>
                    <a:pt x="97" y="61"/>
                  </a:lnTo>
                  <a:lnTo>
                    <a:pt x="90" y="61"/>
                  </a:lnTo>
                  <a:lnTo>
                    <a:pt x="83" y="61"/>
                  </a:lnTo>
                  <a:lnTo>
                    <a:pt x="77" y="61"/>
                  </a:lnTo>
                  <a:lnTo>
                    <a:pt x="76" y="61"/>
                  </a:lnTo>
                  <a:lnTo>
                    <a:pt x="76" y="60"/>
                  </a:lnTo>
                  <a:lnTo>
                    <a:pt x="76" y="59"/>
                  </a:lnTo>
                  <a:lnTo>
                    <a:pt x="76" y="58"/>
                  </a:lnTo>
                  <a:lnTo>
                    <a:pt x="79" y="58"/>
                  </a:lnTo>
                  <a:lnTo>
                    <a:pt x="82" y="57"/>
                  </a:lnTo>
                  <a:lnTo>
                    <a:pt x="83" y="56"/>
                  </a:lnTo>
                  <a:lnTo>
                    <a:pt x="84" y="54"/>
                  </a:lnTo>
                  <a:lnTo>
                    <a:pt x="84" y="50"/>
                  </a:lnTo>
                  <a:lnTo>
                    <a:pt x="84" y="24"/>
                  </a:lnTo>
                  <a:lnTo>
                    <a:pt x="84" y="19"/>
                  </a:lnTo>
                  <a:lnTo>
                    <a:pt x="82" y="15"/>
                  </a:lnTo>
                  <a:lnTo>
                    <a:pt x="80" y="12"/>
                  </a:lnTo>
                  <a:lnTo>
                    <a:pt x="76" y="10"/>
                  </a:lnTo>
                  <a:lnTo>
                    <a:pt x="71" y="9"/>
                  </a:lnTo>
                  <a:lnTo>
                    <a:pt x="66" y="10"/>
                  </a:lnTo>
                  <a:lnTo>
                    <a:pt x="62" y="12"/>
                  </a:lnTo>
                  <a:lnTo>
                    <a:pt x="59" y="14"/>
                  </a:lnTo>
                  <a:lnTo>
                    <a:pt x="58" y="16"/>
                  </a:lnTo>
                  <a:lnTo>
                    <a:pt x="57" y="19"/>
                  </a:lnTo>
                  <a:lnTo>
                    <a:pt x="57" y="50"/>
                  </a:lnTo>
                  <a:lnTo>
                    <a:pt x="58" y="54"/>
                  </a:lnTo>
                  <a:lnTo>
                    <a:pt x="58" y="56"/>
                  </a:lnTo>
                  <a:lnTo>
                    <a:pt x="60" y="57"/>
                  </a:lnTo>
                  <a:lnTo>
                    <a:pt x="62" y="58"/>
                  </a:lnTo>
                  <a:lnTo>
                    <a:pt x="66" y="58"/>
                  </a:lnTo>
                  <a:lnTo>
                    <a:pt x="66" y="59"/>
                  </a:lnTo>
                  <a:lnTo>
                    <a:pt x="66" y="60"/>
                  </a:lnTo>
                  <a:lnTo>
                    <a:pt x="66" y="61"/>
                  </a:lnTo>
                  <a:lnTo>
                    <a:pt x="65" y="61"/>
                  </a:lnTo>
                  <a:lnTo>
                    <a:pt x="59" y="61"/>
                  </a:lnTo>
                  <a:lnTo>
                    <a:pt x="52" y="61"/>
                  </a:lnTo>
                  <a:lnTo>
                    <a:pt x="45" y="61"/>
                  </a:lnTo>
                  <a:lnTo>
                    <a:pt x="39" y="61"/>
                  </a:lnTo>
                  <a:lnTo>
                    <a:pt x="38" y="61"/>
                  </a:lnTo>
                  <a:lnTo>
                    <a:pt x="38" y="59"/>
                  </a:lnTo>
                  <a:lnTo>
                    <a:pt x="39" y="58"/>
                  </a:lnTo>
                  <a:lnTo>
                    <a:pt x="41" y="58"/>
                  </a:lnTo>
                  <a:lnTo>
                    <a:pt x="44" y="57"/>
                  </a:lnTo>
                  <a:lnTo>
                    <a:pt x="45" y="56"/>
                  </a:lnTo>
                  <a:lnTo>
                    <a:pt x="46" y="54"/>
                  </a:lnTo>
                  <a:lnTo>
                    <a:pt x="47" y="50"/>
                  </a:lnTo>
                  <a:lnTo>
                    <a:pt x="47" y="24"/>
                  </a:lnTo>
                  <a:lnTo>
                    <a:pt x="46" y="19"/>
                  </a:lnTo>
                  <a:lnTo>
                    <a:pt x="45" y="15"/>
                  </a:lnTo>
                  <a:lnTo>
                    <a:pt x="42" y="12"/>
                  </a:lnTo>
                  <a:lnTo>
                    <a:pt x="38" y="10"/>
                  </a:lnTo>
                  <a:lnTo>
                    <a:pt x="34" y="9"/>
                  </a:lnTo>
                  <a:lnTo>
                    <a:pt x="28" y="10"/>
                  </a:lnTo>
                  <a:lnTo>
                    <a:pt x="25" y="12"/>
                  </a:lnTo>
                  <a:lnTo>
                    <a:pt x="22" y="14"/>
                  </a:lnTo>
                  <a:lnTo>
                    <a:pt x="20" y="16"/>
                  </a:lnTo>
                  <a:lnTo>
                    <a:pt x="20" y="19"/>
                  </a:lnTo>
                  <a:lnTo>
                    <a:pt x="20" y="50"/>
                  </a:lnTo>
                  <a:lnTo>
                    <a:pt x="20" y="54"/>
                  </a:lnTo>
                  <a:lnTo>
                    <a:pt x="21" y="56"/>
                  </a:lnTo>
                  <a:lnTo>
                    <a:pt x="23" y="57"/>
                  </a:lnTo>
                  <a:lnTo>
                    <a:pt x="25" y="58"/>
                  </a:lnTo>
                  <a:lnTo>
                    <a:pt x="27" y="58"/>
                  </a:lnTo>
                  <a:lnTo>
                    <a:pt x="28" y="59"/>
                  </a:lnTo>
                  <a:lnTo>
                    <a:pt x="28" y="60"/>
                  </a:lnTo>
                  <a:lnTo>
                    <a:pt x="28" y="61"/>
                  </a:lnTo>
                  <a:lnTo>
                    <a:pt x="27" y="61"/>
                  </a:lnTo>
                  <a:lnTo>
                    <a:pt x="21" y="61"/>
                  </a:lnTo>
                  <a:lnTo>
                    <a:pt x="14" y="61"/>
                  </a:lnTo>
                  <a:lnTo>
                    <a:pt x="7" y="61"/>
                  </a:lnTo>
                  <a:lnTo>
                    <a:pt x="1" y="61"/>
                  </a:lnTo>
                  <a:lnTo>
                    <a:pt x="0" y="61"/>
                  </a:lnTo>
                  <a:lnTo>
                    <a:pt x="0" y="60"/>
                  </a:lnTo>
                  <a:lnTo>
                    <a:pt x="0" y="59"/>
                  </a:lnTo>
                  <a:lnTo>
                    <a:pt x="0" y="58"/>
                  </a:lnTo>
                  <a:lnTo>
                    <a:pt x="3" y="58"/>
                  </a:lnTo>
                  <a:lnTo>
                    <a:pt x="6" y="57"/>
                  </a:lnTo>
                  <a:lnTo>
                    <a:pt x="8" y="56"/>
                  </a:lnTo>
                  <a:lnTo>
                    <a:pt x="9" y="54"/>
                  </a:lnTo>
                  <a:lnTo>
                    <a:pt x="9" y="50"/>
                  </a:lnTo>
                  <a:lnTo>
                    <a:pt x="9" y="16"/>
                  </a:lnTo>
                  <a:lnTo>
                    <a:pt x="9" y="14"/>
                  </a:lnTo>
                  <a:lnTo>
                    <a:pt x="7" y="12"/>
                  </a:lnTo>
                  <a:lnTo>
                    <a:pt x="4" y="10"/>
                  </a:lnTo>
                  <a:lnTo>
                    <a:pt x="3" y="9"/>
                  </a:lnTo>
                  <a:lnTo>
                    <a:pt x="3" y="8"/>
                  </a:lnTo>
                  <a:lnTo>
                    <a:pt x="4" y="7"/>
                  </a:lnTo>
                  <a:lnTo>
                    <a:pt x="7" y="6"/>
                  </a:lnTo>
                  <a:lnTo>
                    <a:pt x="15" y="2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585858"/>
            </a:solidFill>
            <a:ln w="9525" cap="flat" cmpd="sng">
              <a:solidFill>
                <a:srgbClr val="58585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31"/>
            <p:cNvSpPr/>
            <p:nvPr/>
          </p:nvSpPr>
          <p:spPr>
            <a:xfrm>
              <a:off x="8654718" y="6490001"/>
              <a:ext cx="49882" cy="57411"/>
            </a:xfrm>
            <a:custGeom>
              <a:avLst/>
              <a:gdLst/>
              <a:ahLst/>
              <a:cxnLst/>
              <a:rect l="l" t="t" r="r" b="b"/>
              <a:pathLst>
                <a:path w="53" h="61" extrusionOk="0">
                  <a:moveTo>
                    <a:pt x="28" y="34"/>
                  </a:moveTo>
                  <a:lnTo>
                    <a:pt x="27" y="34"/>
                  </a:lnTo>
                  <a:lnTo>
                    <a:pt x="25" y="35"/>
                  </a:lnTo>
                  <a:lnTo>
                    <a:pt x="23" y="35"/>
                  </a:lnTo>
                  <a:lnTo>
                    <a:pt x="18" y="38"/>
                  </a:lnTo>
                  <a:lnTo>
                    <a:pt x="14" y="40"/>
                  </a:lnTo>
                  <a:lnTo>
                    <a:pt x="11" y="43"/>
                  </a:lnTo>
                  <a:lnTo>
                    <a:pt x="11" y="46"/>
                  </a:lnTo>
                  <a:lnTo>
                    <a:pt x="11" y="48"/>
                  </a:lnTo>
                  <a:lnTo>
                    <a:pt x="12" y="50"/>
                  </a:lnTo>
                  <a:lnTo>
                    <a:pt x="13" y="52"/>
                  </a:lnTo>
                  <a:lnTo>
                    <a:pt x="16" y="54"/>
                  </a:lnTo>
                  <a:lnTo>
                    <a:pt x="20" y="55"/>
                  </a:lnTo>
                  <a:lnTo>
                    <a:pt x="23" y="54"/>
                  </a:lnTo>
                  <a:lnTo>
                    <a:pt x="29" y="51"/>
                  </a:lnTo>
                  <a:lnTo>
                    <a:pt x="30" y="48"/>
                  </a:lnTo>
                  <a:lnTo>
                    <a:pt x="30" y="44"/>
                  </a:lnTo>
                  <a:lnTo>
                    <a:pt x="31" y="36"/>
                  </a:lnTo>
                  <a:lnTo>
                    <a:pt x="31" y="35"/>
                  </a:lnTo>
                  <a:lnTo>
                    <a:pt x="30" y="34"/>
                  </a:lnTo>
                  <a:lnTo>
                    <a:pt x="30" y="34"/>
                  </a:lnTo>
                  <a:lnTo>
                    <a:pt x="28" y="34"/>
                  </a:lnTo>
                  <a:close/>
                  <a:moveTo>
                    <a:pt x="27" y="0"/>
                  </a:moveTo>
                  <a:lnTo>
                    <a:pt x="32" y="1"/>
                  </a:lnTo>
                  <a:lnTo>
                    <a:pt x="36" y="3"/>
                  </a:lnTo>
                  <a:lnTo>
                    <a:pt x="40" y="6"/>
                  </a:lnTo>
                  <a:lnTo>
                    <a:pt x="41" y="11"/>
                  </a:lnTo>
                  <a:lnTo>
                    <a:pt x="42" y="17"/>
                  </a:lnTo>
                  <a:lnTo>
                    <a:pt x="41" y="42"/>
                  </a:lnTo>
                  <a:lnTo>
                    <a:pt x="41" y="46"/>
                  </a:lnTo>
                  <a:lnTo>
                    <a:pt x="41" y="50"/>
                  </a:lnTo>
                  <a:lnTo>
                    <a:pt x="42" y="52"/>
                  </a:lnTo>
                  <a:lnTo>
                    <a:pt x="44" y="54"/>
                  </a:lnTo>
                  <a:lnTo>
                    <a:pt x="47" y="55"/>
                  </a:lnTo>
                  <a:lnTo>
                    <a:pt x="51" y="54"/>
                  </a:lnTo>
                  <a:lnTo>
                    <a:pt x="51" y="54"/>
                  </a:lnTo>
                  <a:lnTo>
                    <a:pt x="52" y="53"/>
                  </a:lnTo>
                  <a:lnTo>
                    <a:pt x="52" y="53"/>
                  </a:lnTo>
                  <a:lnTo>
                    <a:pt x="53" y="53"/>
                  </a:lnTo>
                  <a:lnTo>
                    <a:pt x="53" y="54"/>
                  </a:lnTo>
                  <a:lnTo>
                    <a:pt x="53" y="55"/>
                  </a:lnTo>
                  <a:lnTo>
                    <a:pt x="53" y="56"/>
                  </a:lnTo>
                  <a:lnTo>
                    <a:pt x="51" y="57"/>
                  </a:lnTo>
                  <a:lnTo>
                    <a:pt x="49" y="59"/>
                  </a:lnTo>
                  <a:lnTo>
                    <a:pt x="46" y="61"/>
                  </a:lnTo>
                  <a:lnTo>
                    <a:pt x="42" y="61"/>
                  </a:lnTo>
                  <a:lnTo>
                    <a:pt x="38" y="61"/>
                  </a:lnTo>
                  <a:lnTo>
                    <a:pt x="35" y="59"/>
                  </a:lnTo>
                  <a:lnTo>
                    <a:pt x="32" y="57"/>
                  </a:lnTo>
                  <a:lnTo>
                    <a:pt x="32" y="56"/>
                  </a:lnTo>
                  <a:lnTo>
                    <a:pt x="31" y="55"/>
                  </a:lnTo>
                  <a:lnTo>
                    <a:pt x="31" y="55"/>
                  </a:lnTo>
                  <a:lnTo>
                    <a:pt x="30" y="55"/>
                  </a:lnTo>
                  <a:lnTo>
                    <a:pt x="29" y="55"/>
                  </a:lnTo>
                  <a:lnTo>
                    <a:pt x="28" y="55"/>
                  </a:lnTo>
                  <a:lnTo>
                    <a:pt x="27" y="57"/>
                  </a:lnTo>
                  <a:lnTo>
                    <a:pt x="24" y="57"/>
                  </a:lnTo>
                  <a:lnTo>
                    <a:pt x="21" y="59"/>
                  </a:lnTo>
                  <a:lnTo>
                    <a:pt x="18" y="61"/>
                  </a:lnTo>
                  <a:lnTo>
                    <a:pt x="14" y="61"/>
                  </a:lnTo>
                  <a:lnTo>
                    <a:pt x="9" y="60"/>
                  </a:lnTo>
                  <a:lnTo>
                    <a:pt x="4" y="58"/>
                  </a:lnTo>
                  <a:lnTo>
                    <a:pt x="1" y="53"/>
                  </a:lnTo>
                  <a:lnTo>
                    <a:pt x="0" y="48"/>
                  </a:lnTo>
                  <a:lnTo>
                    <a:pt x="0" y="44"/>
                  </a:lnTo>
                  <a:lnTo>
                    <a:pt x="2" y="41"/>
                  </a:lnTo>
                  <a:lnTo>
                    <a:pt x="6" y="38"/>
                  </a:lnTo>
                  <a:lnTo>
                    <a:pt x="12" y="35"/>
                  </a:lnTo>
                  <a:lnTo>
                    <a:pt x="29" y="29"/>
                  </a:lnTo>
                  <a:lnTo>
                    <a:pt x="30" y="28"/>
                  </a:lnTo>
                  <a:lnTo>
                    <a:pt x="31" y="28"/>
                  </a:lnTo>
                  <a:lnTo>
                    <a:pt x="31" y="26"/>
                  </a:lnTo>
                  <a:lnTo>
                    <a:pt x="31" y="16"/>
                  </a:lnTo>
                  <a:lnTo>
                    <a:pt x="31" y="13"/>
                  </a:lnTo>
                  <a:lnTo>
                    <a:pt x="29" y="10"/>
                  </a:lnTo>
                  <a:lnTo>
                    <a:pt x="27" y="8"/>
                  </a:lnTo>
                  <a:lnTo>
                    <a:pt x="25" y="6"/>
                  </a:lnTo>
                  <a:lnTo>
                    <a:pt x="21" y="6"/>
                  </a:lnTo>
                  <a:lnTo>
                    <a:pt x="18" y="6"/>
                  </a:lnTo>
                  <a:lnTo>
                    <a:pt x="15" y="7"/>
                  </a:lnTo>
                  <a:lnTo>
                    <a:pt x="13" y="9"/>
                  </a:lnTo>
                  <a:lnTo>
                    <a:pt x="12" y="12"/>
                  </a:lnTo>
                  <a:lnTo>
                    <a:pt x="11" y="14"/>
                  </a:lnTo>
                  <a:lnTo>
                    <a:pt x="11" y="16"/>
                  </a:lnTo>
                  <a:lnTo>
                    <a:pt x="11" y="16"/>
                  </a:lnTo>
                  <a:lnTo>
                    <a:pt x="10" y="17"/>
                  </a:lnTo>
                  <a:lnTo>
                    <a:pt x="8" y="19"/>
                  </a:lnTo>
                  <a:lnTo>
                    <a:pt x="5" y="20"/>
                  </a:lnTo>
                  <a:lnTo>
                    <a:pt x="2" y="20"/>
                  </a:lnTo>
                  <a:lnTo>
                    <a:pt x="1" y="20"/>
                  </a:lnTo>
                  <a:lnTo>
                    <a:pt x="0" y="20"/>
                  </a:lnTo>
                  <a:lnTo>
                    <a:pt x="0" y="19"/>
                  </a:lnTo>
                  <a:lnTo>
                    <a:pt x="0" y="18"/>
                  </a:lnTo>
                  <a:lnTo>
                    <a:pt x="1" y="14"/>
                  </a:lnTo>
                  <a:lnTo>
                    <a:pt x="5" y="10"/>
                  </a:lnTo>
                  <a:lnTo>
                    <a:pt x="9" y="6"/>
                  </a:lnTo>
                  <a:lnTo>
                    <a:pt x="15" y="3"/>
                  </a:lnTo>
                  <a:lnTo>
                    <a:pt x="21" y="1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585858"/>
            </a:solidFill>
            <a:ln w="9525" cap="flat" cmpd="sng">
              <a:solidFill>
                <a:srgbClr val="58585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Google Shape;171;p31"/>
            <p:cNvSpPr/>
            <p:nvPr/>
          </p:nvSpPr>
          <p:spPr>
            <a:xfrm>
              <a:off x="8711187" y="6488118"/>
              <a:ext cx="39529" cy="57411"/>
            </a:xfrm>
            <a:custGeom>
              <a:avLst/>
              <a:gdLst/>
              <a:ahLst/>
              <a:cxnLst/>
              <a:rect l="l" t="t" r="r" b="b"/>
              <a:pathLst>
                <a:path w="42" h="61" extrusionOk="0">
                  <a:moveTo>
                    <a:pt x="19" y="0"/>
                  </a:moveTo>
                  <a:lnTo>
                    <a:pt x="19" y="0"/>
                  </a:lnTo>
                  <a:lnTo>
                    <a:pt x="20" y="1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25" y="7"/>
                  </a:lnTo>
                  <a:lnTo>
                    <a:pt x="30" y="4"/>
                  </a:lnTo>
                  <a:lnTo>
                    <a:pt x="36" y="2"/>
                  </a:lnTo>
                  <a:lnTo>
                    <a:pt x="39" y="3"/>
                  </a:lnTo>
                  <a:lnTo>
                    <a:pt x="41" y="5"/>
                  </a:lnTo>
                  <a:lnTo>
                    <a:pt x="42" y="8"/>
                  </a:lnTo>
                  <a:lnTo>
                    <a:pt x="41" y="11"/>
                  </a:lnTo>
                  <a:lnTo>
                    <a:pt x="40" y="13"/>
                  </a:lnTo>
                  <a:lnTo>
                    <a:pt x="38" y="14"/>
                  </a:lnTo>
                  <a:lnTo>
                    <a:pt x="36" y="15"/>
                  </a:lnTo>
                  <a:lnTo>
                    <a:pt x="35" y="15"/>
                  </a:lnTo>
                  <a:lnTo>
                    <a:pt x="35" y="14"/>
                  </a:lnTo>
                  <a:lnTo>
                    <a:pt x="33" y="13"/>
                  </a:lnTo>
                  <a:lnTo>
                    <a:pt x="31" y="12"/>
                  </a:lnTo>
                  <a:lnTo>
                    <a:pt x="27" y="11"/>
                  </a:lnTo>
                  <a:lnTo>
                    <a:pt x="24" y="12"/>
                  </a:lnTo>
                  <a:lnTo>
                    <a:pt x="22" y="13"/>
                  </a:lnTo>
                  <a:lnTo>
                    <a:pt x="22" y="14"/>
                  </a:lnTo>
                  <a:lnTo>
                    <a:pt x="21" y="17"/>
                  </a:lnTo>
                  <a:lnTo>
                    <a:pt x="20" y="21"/>
                  </a:lnTo>
                  <a:lnTo>
                    <a:pt x="20" y="51"/>
                  </a:lnTo>
                  <a:lnTo>
                    <a:pt x="21" y="55"/>
                  </a:lnTo>
                  <a:lnTo>
                    <a:pt x="22" y="57"/>
                  </a:lnTo>
                  <a:lnTo>
                    <a:pt x="26" y="58"/>
                  </a:lnTo>
                  <a:lnTo>
                    <a:pt x="30" y="58"/>
                  </a:lnTo>
                  <a:lnTo>
                    <a:pt x="31" y="59"/>
                  </a:lnTo>
                  <a:lnTo>
                    <a:pt x="31" y="60"/>
                  </a:lnTo>
                  <a:lnTo>
                    <a:pt x="31" y="61"/>
                  </a:lnTo>
                  <a:lnTo>
                    <a:pt x="30" y="61"/>
                  </a:lnTo>
                  <a:lnTo>
                    <a:pt x="24" y="61"/>
                  </a:lnTo>
                  <a:lnTo>
                    <a:pt x="19" y="61"/>
                  </a:lnTo>
                  <a:lnTo>
                    <a:pt x="15" y="61"/>
                  </a:lnTo>
                  <a:lnTo>
                    <a:pt x="8" y="61"/>
                  </a:lnTo>
                  <a:lnTo>
                    <a:pt x="2" y="61"/>
                  </a:lnTo>
                  <a:lnTo>
                    <a:pt x="1" y="61"/>
                  </a:lnTo>
                  <a:lnTo>
                    <a:pt x="0" y="60"/>
                  </a:lnTo>
                  <a:lnTo>
                    <a:pt x="0" y="59"/>
                  </a:lnTo>
                  <a:lnTo>
                    <a:pt x="1" y="58"/>
                  </a:lnTo>
                  <a:lnTo>
                    <a:pt x="4" y="58"/>
                  </a:lnTo>
                  <a:lnTo>
                    <a:pt x="6" y="57"/>
                  </a:lnTo>
                  <a:lnTo>
                    <a:pt x="8" y="56"/>
                  </a:lnTo>
                  <a:lnTo>
                    <a:pt x="9" y="54"/>
                  </a:lnTo>
                  <a:lnTo>
                    <a:pt x="9" y="50"/>
                  </a:lnTo>
                  <a:lnTo>
                    <a:pt x="9" y="16"/>
                  </a:lnTo>
                  <a:lnTo>
                    <a:pt x="9" y="14"/>
                  </a:lnTo>
                  <a:lnTo>
                    <a:pt x="8" y="12"/>
                  </a:lnTo>
                  <a:lnTo>
                    <a:pt x="4" y="10"/>
                  </a:lnTo>
                  <a:lnTo>
                    <a:pt x="4" y="9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7"/>
                  </a:lnTo>
                  <a:lnTo>
                    <a:pt x="8" y="6"/>
                  </a:lnTo>
                  <a:lnTo>
                    <a:pt x="11" y="4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585858"/>
            </a:solidFill>
            <a:ln w="9525" cap="flat" cmpd="sng">
              <a:solidFill>
                <a:srgbClr val="58585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Google Shape;172;p31"/>
            <p:cNvSpPr/>
            <p:nvPr/>
          </p:nvSpPr>
          <p:spPr>
            <a:xfrm>
              <a:off x="8756362" y="6448590"/>
              <a:ext cx="63999" cy="96940"/>
            </a:xfrm>
            <a:custGeom>
              <a:avLst/>
              <a:gdLst/>
              <a:ahLst/>
              <a:cxnLst/>
              <a:rect l="l" t="t" r="r" b="b"/>
              <a:pathLst>
                <a:path w="68" h="103" extrusionOk="0">
                  <a:moveTo>
                    <a:pt x="19" y="0"/>
                  </a:moveTo>
                  <a:lnTo>
                    <a:pt x="19" y="0"/>
                  </a:lnTo>
                  <a:lnTo>
                    <a:pt x="20" y="1"/>
                  </a:lnTo>
                  <a:lnTo>
                    <a:pt x="20" y="6"/>
                  </a:lnTo>
                  <a:lnTo>
                    <a:pt x="20" y="12"/>
                  </a:lnTo>
                  <a:lnTo>
                    <a:pt x="20" y="70"/>
                  </a:lnTo>
                  <a:lnTo>
                    <a:pt x="20" y="70"/>
                  </a:lnTo>
                  <a:lnTo>
                    <a:pt x="21" y="70"/>
                  </a:lnTo>
                  <a:lnTo>
                    <a:pt x="22" y="70"/>
                  </a:lnTo>
                  <a:lnTo>
                    <a:pt x="25" y="70"/>
                  </a:lnTo>
                  <a:lnTo>
                    <a:pt x="29" y="68"/>
                  </a:lnTo>
                  <a:lnTo>
                    <a:pt x="32" y="65"/>
                  </a:lnTo>
                  <a:lnTo>
                    <a:pt x="37" y="58"/>
                  </a:lnTo>
                  <a:lnTo>
                    <a:pt x="40" y="56"/>
                  </a:lnTo>
                  <a:lnTo>
                    <a:pt x="42" y="54"/>
                  </a:lnTo>
                  <a:lnTo>
                    <a:pt x="42" y="53"/>
                  </a:lnTo>
                  <a:lnTo>
                    <a:pt x="43" y="52"/>
                  </a:lnTo>
                  <a:lnTo>
                    <a:pt x="43" y="51"/>
                  </a:lnTo>
                  <a:lnTo>
                    <a:pt x="41" y="50"/>
                  </a:lnTo>
                  <a:lnTo>
                    <a:pt x="40" y="50"/>
                  </a:lnTo>
                  <a:lnTo>
                    <a:pt x="36" y="50"/>
                  </a:lnTo>
                  <a:lnTo>
                    <a:pt x="35" y="49"/>
                  </a:lnTo>
                  <a:lnTo>
                    <a:pt x="35" y="48"/>
                  </a:lnTo>
                  <a:lnTo>
                    <a:pt x="35" y="48"/>
                  </a:lnTo>
                  <a:lnTo>
                    <a:pt x="35" y="47"/>
                  </a:lnTo>
                  <a:lnTo>
                    <a:pt x="36" y="46"/>
                  </a:lnTo>
                  <a:lnTo>
                    <a:pt x="46" y="46"/>
                  </a:lnTo>
                  <a:lnTo>
                    <a:pt x="54" y="46"/>
                  </a:lnTo>
                  <a:lnTo>
                    <a:pt x="62" y="45"/>
                  </a:lnTo>
                  <a:lnTo>
                    <a:pt x="62" y="46"/>
                  </a:lnTo>
                  <a:lnTo>
                    <a:pt x="63" y="46"/>
                  </a:lnTo>
                  <a:lnTo>
                    <a:pt x="63" y="48"/>
                  </a:lnTo>
                  <a:lnTo>
                    <a:pt x="62" y="49"/>
                  </a:lnTo>
                  <a:lnTo>
                    <a:pt x="58" y="50"/>
                  </a:lnTo>
                  <a:lnTo>
                    <a:pt x="55" y="50"/>
                  </a:lnTo>
                  <a:lnTo>
                    <a:pt x="52" y="52"/>
                  </a:lnTo>
                  <a:lnTo>
                    <a:pt x="49" y="55"/>
                  </a:lnTo>
                  <a:lnTo>
                    <a:pt x="45" y="58"/>
                  </a:lnTo>
                  <a:lnTo>
                    <a:pt x="41" y="61"/>
                  </a:lnTo>
                  <a:lnTo>
                    <a:pt x="36" y="67"/>
                  </a:lnTo>
                  <a:lnTo>
                    <a:pt x="35" y="68"/>
                  </a:lnTo>
                  <a:lnTo>
                    <a:pt x="34" y="69"/>
                  </a:lnTo>
                  <a:lnTo>
                    <a:pt x="34" y="70"/>
                  </a:lnTo>
                  <a:lnTo>
                    <a:pt x="35" y="70"/>
                  </a:lnTo>
                  <a:lnTo>
                    <a:pt x="39" y="75"/>
                  </a:lnTo>
                  <a:lnTo>
                    <a:pt x="41" y="78"/>
                  </a:lnTo>
                  <a:lnTo>
                    <a:pt x="44" y="82"/>
                  </a:lnTo>
                  <a:lnTo>
                    <a:pt x="48" y="87"/>
                  </a:lnTo>
                  <a:lnTo>
                    <a:pt x="52" y="91"/>
                  </a:lnTo>
                  <a:lnTo>
                    <a:pt x="58" y="96"/>
                  </a:lnTo>
                  <a:lnTo>
                    <a:pt x="60" y="98"/>
                  </a:lnTo>
                  <a:lnTo>
                    <a:pt x="62" y="99"/>
                  </a:lnTo>
                  <a:lnTo>
                    <a:pt x="65" y="100"/>
                  </a:lnTo>
                  <a:lnTo>
                    <a:pt x="67" y="100"/>
                  </a:lnTo>
                  <a:lnTo>
                    <a:pt x="68" y="101"/>
                  </a:lnTo>
                  <a:lnTo>
                    <a:pt x="68" y="102"/>
                  </a:lnTo>
                  <a:lnTo>
                    <a:pt x="67" y="103"/>
                  </a:lnTo>
                  <a:lnTo>
                    <a:pt x="67" y="103"/>
                  </a:lnTo>
                  <a:lnTo>
                    <a:pt x="60" y="103"/>
                  </a:lnTo>
                  <a:lnTo>
                    <a:pt x="53" y="103"/>
                  </a:lnTo>
                  <a:lnTo>
                    <a:pt x="45" y="103"/>
                  </a:lnTo>
                  <a:lnTo>
                    <a:pt x="38" y="103"/>
                  </a:lnTo>
                  <a:lnTo>
                    <a:pt x="37" y="103"/>
                  </a:lnTo>
                  <a:lnTo>
                    <a:pt x="37" y="101"/>
                  </a:lnTo>
                  <a:lnTo>
                    <a:pt x="38" y="100"/>
                  </a:lnTo>
                  <a:lnTo>
                    <a:pt x="41" y="100"/>
                  </a:lnTo>
                  <a:lnTo>
                    <a:pt x="42" y="99"/>
                  </a:lnTo>
                  <a:lnTo>
                    <a:pt x="44" y="99"/>
                  </a:lnTo>
                  <a:lnTo>
                    <a:pt x="44" y="98"/>
                  </a:lnTo>
                  <a:lnTo>
                    <a:pt x="44" y="98"/>
                  </a:lnTo>
                  <a:lnTo>
                    <a:pt x="44" y="97"/>
                  </a:lnTo>
                  <a:lnTo>
                    <a:pt x="44" y="96"/>
                  </a:lnTo>
                  <a:lnTo>
                    <a:pt x="42" y="94"/>
                  </a:lnTo>
                  <a:lnTo>
                    <a:pt x="26" y="76"/>
                  </a:lnTo>
                  <a:lnTo>
                    <a:pt x="26" y="75"/>
                  </a:lnTo>
                  <a:lnTo>
                    <a:pt x="24" y="74"/>
                  </a:lnTo>
                  <a:lnTo>
                    <a:pt x="23" y="74"/>
                  </a:lnTo>
                  <a:lnTo>
                    <a:pt x="21" y="74"/>
                  </a:lnTo>
                  <a:lnTo>
                    <a:pt x="20" y="74"/>
                  </a:lnTo>
                  <a:lnTo>
                    <a:pt x="20" y="75"/>
                  </a:lnTo>
                  <a:lnTo>
                    <a:pt x="20" y="76"/>
                  </a:lnTo>
                  <a:lnTo>
                    <a:pt x="20" y="92"/>
                  </a:lnTo>
                  <a:lnTo>
                    <a:pt x="20" y="96"/>
                  </a:lnTo>
                  <a:lnTo>
                    <a:pt x="21" y="98"/>
                  </a:lnTo>
                  <a:lnTo>
                    <a:pt x="22" y="99"/>
                  </a:lnTo>
                  <a:lnTo>
                    <a:pt x="25" y="100"/>
                  </a:lnTo>
                  <a:lnTo>
                    <a:pt x="29" y="100"/>
                  </a:lnTo>
                  <a:lnTo>
                    <a:pt x="29" y="101"/>
                  </a:lnTo>
                  <a:lnTo>
                    <a:pt x="29" y="102"/>
                  </a:lnTo>
                  <a:lnTo>
                    <a:pt x="29" y="103"/>
                  </a:lnTo>
                  <a:lnTo>
                    <a:pt x="28" y="103"/>
                  </a:lnTo>
                  <a:lnTo>
                    <a:pt x="21" y="103"/>
                  </a:lnTo>
                  <a:lnTo>
                    <a:pt x="14" y="103"/>
                  </a:lnTo>
                  <a:lnTo>
                    <a:pt x="7" y="103"/>
                  </a:lnTo>
                  <a:lnTo>
                    <a:pt x="1" y="103"/>
                  </a:lnTo>
                  <a:lnTo>
                    <a:pt x="0" y="103"/>
                  </a:lnTo>
                  <a:lnTo>
                    <a:pt x="0" y="102"/>
                  </a:lnTo>
                  <a:lnTo>
                    <a:pt x="0" y="101"/>
                  </a:lnTo>
                  <a:lnTo>
                    <a:pt x="0" y="100"/>
                  </a:lnTo>
                  <a:lnTo>
                    <a:pt x="4" y="100"/>
                  </a:lnTo>
                  <a:lnTo>
                    <a:pt x="7" y="99"/>
                  </a:lnTo>
                  <a:lnTo>
                    <a:pt x="8" y="97"/>
                  </a:lnTo>
                  <a:lnTo>
                    <a:pt x="9" y="93"/>
                  </a:lnTo>
                  <a:lnTo>
                    <a:pt x="9" y="17"/>
                  </a:lnTo>
                  <a:lnTo>
                    <a:pt x="9" y="14"/>
                  </a:lnTo>
                  <a:lnTo>
                    <a:pt x="7" y="12"/>
                  </a:lnTo>
                  <a:lnTo>
                    <a:pt x="4" y="9"/>
                  </a:lnTo>
                  <a:lnTo>
                    <a:pt x="3" y="9"/>
                  </a:lnTo>
                  <a:lnTo>
                    <a:pt x="3" y="8"/>
                  </a:lnTo>
                  <a:lnTo>
                    <a:pt x="3" y="6"/>
                  </a:lnTo>
                  <a:lnTo>
                    <a:pt x="3" y="6"/>
                  </a:lnTo>
                  <a:lnTo>
                    <a:pt x="8" y="4"/>
                  </a:lnTo>
                  <a:lnTo>
                    <a:pt x="13" y="2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585858"/>
            </a:solidFill>
            <a:ln w="9525" cap="flat" cmpd="sng">
              <a:solidFill>
                <a:srgbClr val="58585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31"/>
            <p:cNvSpPr/>
            <p:nvPr/>
          </p:nvSpPr>
          <p:spPr>
            <a:xfrm>
              <a:off x="8825068" y="6490001"/>
              <a:ext cx="46117" cy="57411"/>
            </a:xfrm>
            <a:custGeom>
              <a:avLst/>
              <a:gdLst/>
              <a:ahLst/>
              <a:cxnLst/>
              <a:rect l="l" t="t" r="r" b="b"/>
              <a:pathLst>
                <a:path w="49" h="61" extrusionOk="0">
                  <a:moveTo>
                    <a:pt x="27" y="4"/>
                  </a:moveTo>
                  <a:lnTo>
                    <a:pt x="22" y="5"/>
                  </a:lnTo>
                  <a:lnTo>
                    <a:pt x="18" y="7"/>
                  </a:lnTo>
                  <a:lnTo>
                    <a:pt x="15" y="11"/>
                  </a:lnTo>
                  <a:lnTo>
                    <a:pt x="12" y="14"/>
                  </a:lnTo>
                  <a:lnTo>
                    <a:pt x="11" y="17"/>
                  </a:lnTo>
                  <a:lnTo>
                    <a:pt x="11" y="18"/>
                  </a:lnTo>
                  <a:lnTo>
                    <a:pt x="29" y="18"/>
                  </a:lnTo>
                  <a:lnTo>
                    <a:pt x="33" y="17"/>
                  </a:lnTo>
                  <a:lnTo>
                    <a:pt x="36" y="17"/>
                  </a:lnTo>
                  <a:lnTo>
                    <a:pt x="37" y="16"/>
                  </a:lnTo>
                  <a:lnTo>
                    <a:pt x="37" y="16"/>
                  </a:lnTo>
                  <a:lnTo>
                    <a:pt x="37" y="16"/>
                  </a:lnTo>
                  <a:lnTo>
                    <a:pt x="38" y="15"/>
                  </a:lnTo>
                  <a:lnTo>
                    <a:pt x="38" y="14"/>
                  </a:lnTo>
                  <a:lnTo>
                    <a:pt x="37" y="11"/>
                  </a:lnTo>
                  <a:lnTo>
                    <a:pt x="37" y="9"/>
                  </a:lnTo>
                  <a:lnTo>
                    <a:pt x="35" y="6"/>
                  </a:lnTo>
                  <a:lnTo>
                    <a:pt x="31" y="5"/>
                  </a:lnTo>
                  <a:lnTo>
                    <a:pt x="27" y="4"/>
                  </a:lnTo>
                  <a:close/>
                  <a:moveTo>
                    <a:pt x="28" y="0"/>
                  </a:moveTo>
                  <a:lnTo>
                    <a:pt x="35" y="1"/>
                  </a:lnTo>
                  <a:lnTo>
                    <a:pt x="41" y="4"/>
                  </a:lnTo>
                  <a:lnTo>
                    <a:pt x="45" y="7"/>
                  </a:lnTo>
                  <a:lnTo>
                    <a:pt x="48" y="12"/>
                  </a:lnTo>
                  <a:lnTo>
                    <a:pt x="49" y="17"/>
                  </a:lnTo>
                  <a:lnTo>
                    <a:pt x="49" y="18"/>
                  </a:lnTo>
                  <a:lnTo>
                    <a:pt x="48" y="20"/>
                  </a:lnTo>
                  <a:lnTo>
                    <a:pt x="48" y="21"/>
                  </a:lnTo>
                  <a:lnTo>
                    <a:pt x="48" y="21"/>
                  </a:lnTo>
                  <a:lnTo>
                    <a:pt x="47" y="22"/>
                  </a:lnTo>
                  <a:lnTo>
                    <a:pt x="44" y="22"/>
                  </a:lnTo>
                  <a:lnTo>
                    <a:pt x="12" y="22"/>
                  </a:lnTo>
                  <a:lnTo>
                    <a:pt x="10" y="23"/>
                  </a:lnTo>
                  <a:lnTo>
                    <a:pt x="10" y="23"/>
                  </a:lnTo>
                  <a:lnTo>
                    <a:pt x="10" y="26"/>
                  </a:lnTo>
                  <a:lnTo>
                    <a:pt x="10" y="32"/>
                  </a:lnTo>
                  <a:lnTo>
                    <a:pt x="12" y="38"/>
                  </a:lnTo>
                  <a:lnTo>
                    <a:pt x="14" y="43"/>
                  </a:lnTo>
                  <a:lnTo>
                    <a:pt x="17" y="47"/>
                  </a:lnTo>
                  <a:lnTo>
                    <a:pt x="22" y="50"/>
                  </a:lnTo>
                  <a:lnTo>
                    <a:pt x="27" y="52"/>
                  </a:lnTo>
                  <a:lnTo>
                    <a:pt x="33" y="53"/>
                  </a:lnTo>
                  <a:lnTo>
                    <a:pt x="38" y="52"/>
                  </a:lnTo>
                  <a:lnTo>
                    <a:pt x="42" y="50"/>
                  </a:lnTo>
                  <a:lnTo>
                    <a:pt x="46" y="46"/>
                  </a:lnTo>
                  <a:lnTo>
                    <a:pt x="47" y="46"/>
                  </a:lnTo>
                  <a:lnTo>
                    <a:pt x="48" y="46"/>
                  </a:lnTo>
                  <a:lnTo>
                    <a:pt x="49" y="48"/>
                  </a:lnTo>
                  <a:lnTo>
                    <a:pt x="46" y="53"/>
                  </a:lnTo>
                  <a:lnTo>
                    <a:pt x="41" y="57"/>
                  </a:lnTo>
                  <a:lnTo>
                    <a:pt x="36" y="59"/>
                  </a:lnTo>
                  <a:lnTo>
                    <a:pt x="31" y="61"/>
                  </a:lnTo>
                  <a:lnTo>
                    <a:pt x="26" y="61"/>
                  </a:lnTo>
                  <a:lnTo>
                    <a:pt x="20" y="60"/>
                  </a:lnTo>
                  <a:lnTo>
                    <a:pt x="15" y="58"/>
                  </a:lnTo>
                  <a:lnTo>
                    <a:pt x="10" y="55"/>
                  </a:lnTo>
                  <a:lnTo>
                    <a:pt x="6" y="52"/>
                  </a:lnTo>
                  <a:lnTo>
                    <a:pt x="2" y="46"/>
                  </a:lnTo>
                  <a:lnTo>
                    <a:pt x="0" y="39"/>
                  </a:lnTo>
                  <a:lnTo>
                    <a:pt x="0" y="33"/>
                  </a:lnTo>
                  <a:lnTo>
                    <a:pt x="1" y="26"/>
                  </a:lnTo>
                  <a:lnTo>
                    <a:pt x="3" y="19"/>
                  </a:lnTo>
                  <a:lnTo>
                    <a:pt x="6" y="13"/>
                  </a:lnTo>
                  <a:lnTo>
                    <a:pt x="10" y="8"/>
                  </a:lnTo>
                  <a:lnTo>
                    <a:pt x="15" y="4"/>
                  </a:lnTo>
                  <a:lnTo>
                    <a:pt x="22" y="1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585858"/>
            </a:solidFill>
            <a:ln w="9525" cap="flat" cmpd="sng">
              <a:solidFill>
                <a:srgbClr val="58585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31"/>
            <p:cNvSpPr/>
            <p:nvPr/>
          </p:nvSpPr>
          <p:spPr>
            <a:xfrm>
              <a:off x="8880596" y="6482472"/>
              <a:ext cx="35764" cy="64940"/>
            </a:xfrm>
            <a:custGeom>
              <a:avLst/>
              <a:gdLst/>
              <a:ahLst/>
              <a:cxnLst/>
              <a:rect l="l" t="t" r="r" b="b"/>
              <a:pathLst>
                <a:path w="38" h="69" extrusionOk="0">
                  <a:moveTo>
                    <a:pt x="17" y="0"/>
                  </a:moveTo>
                  <a:lnTo>
                    <a:pt x="17" y="0"/>
                  </a:lnTo>
                  <a:lnTo>
                    <a:pt x="18" y="0"/>
                  </a:lnTo>
                  <a:lnTo>
                    <a:pt x="18" y="1"/>
                  </a:lnTo>
                  <a:lnTo>
                    <a:pt x="18" y="10"/>
                  </a:lnTo>
                  <a:lnTo>
                    <a:pt x="19" y="10"/>
                  </a:lnTo>
                  <a:lnTo>
                    <a:pt x="20" y="10"/>
                  </a:lnTo>
                  <a:lnTo>
                    <a:pt x="37" y="10"/>
                  </a:lnTo>
                  <a:lnTo>
                    <a:pt x="38" y="11"/>
                  </a:lnTo>
                  <a:lnTo>
                    <a:pt x="38" y="12"/>
                  </a:lnTo>
                  <a:lnTo>
                    <a:pt x="38" y="14"/>
                  </a:lnTo>
                  <a:lnTo>
                    <a:pt x="38" y="15"/>
                  </a:lnTo>
                  <a:lnTo>
                    <a:pt x="37" y="16"/>
                  </a:lnTo>
                  <a:lnTo>
                    <a:pt x="20" y="16"/>
                  </a:lnTo>
                  <a:lnTo>
                    <a:pt x="19" y="17"/>
                  </a:lnTo>
                  <a:lnTo>
                    <a:pt x="18" y="17"/>
                  </a:lnTo>
                  <a:lnTo>
                    <a:pt x="18" y="51"/>
                  </a:lnTo>
                  <a:lnTo>
                    <a:pt x="19" y="55"/>
                  </a:lnTo>
                  <a:lnTo>
                    <a:pt x="20" y="58"/>
                  </a:lnTo>
                  <a:lnTo>
                    <a:pt x="22" y="60"/>
                  </a:lnTo>
                  <a:lnTo>
                    <a:pt x="24" y="63"/>
                  </a:lnTo>
                  <a:lnTo>
                    <a:pt x="29" y="63"/>
                  </a:lnTo>
                  <a:lnTo>
                    <a:pt x="30" y="63"/>
                  </a:lnTo>
                  <a:lnTo>
                    <a:pt x="33" y="62"/>
                  </a:lnTo>
                  <a:lnTo>
                    <a:pt x="34" y="61"/>
                  </a:lnTo>
                  <a:lnTo>
                    <a:pt x="35" y="60"/>
                  </a:lnTo>
                  <a:lnTo>
                    <a:pt x="36" y="60"/>
                  </a:lnTo>
                  <a:lnTo>
                    <a:pt x="38" y="61"/>
                  </a:lnTo>
                  <a:lnTo>
                    <a:pt x="38" y="63"/>
                  </a:lnTo>
                  <a:lnTo>
                    <a:pt x="35" y="65"/>
                  </a:lnTo>
                  <a:lnTo>
                    <a:pt x="32" y="67"/>
                  </a:lnTo>
                  <a:lnTo>
                    <a:pt x="28" y="68"/>
                  </a:lnTo>
                  <a:lnTo>
                    <a:pt x="22" y="69"/>
                  </a:lnTo>
                  <a:lnTo>
                    <a:pt x="17" y="69"/>
                  </a:lnTo>
                  <a:lnTo>
                    <a:pt x="13" y="67"/>
                  </a:lnTo>
                  <a:lnTo>
                    <a:pt x="11" y="65"/>
                  </a:lnTo>
                  <a:lnTo>
                    <a:pt x="9" y="61"/>
                  </a:lnTo>
                  <a:lnTo>
                    <a:pt x="8" y="58"/>
                  </a:lnTo>
                  <a:lnTo>
                    <a:pt x="8" y="53"/>
                  </a:lnTo>
                  <a:lnTo>
                    <a:pt x="8" y="19"/>
                  </a:lnTo>
                  <a:lnTo>
                    <a:pt x="7" y="18"/>
                  </a:lnTo>
                  <a:lnTo>
                    <a:pt x="7" y="17"/>
                  </a:lnTo>
                  <a:lnTo>
                    <a:pt x="6" y="16"/>
                  </a:lnTo>
                  <a:lnTo>
                    <a:pt x="1" y="16"/>
                  </a:lnTo>
                  <a:lnTo>
                    <a:pt x="0" y="16"/>
                  </a:lnTo>
                  <a:lnTo>
                    <a:pt x="0" y="15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4" y="12"/>
                  </a:lnTo>
                  <a:lnTo>
                    <a:pt x="7" y="10"/>
                  </a:lnTo>
                  <a:lnTo>
                    <a:pt x="9" y="9"/>
                  </a:lnTo>
                  <a:lnTo>
                    <a:pt x="11" y="7"/>
                  </a:lnTo>
                  <a:lnTo>
                    <a:pt x="13" y="3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585858"/>
            </a:solidFill>
            <a:ln w="9525" cap="flat" cmpd="sng">
              <a:solidFill>
                <a:srgbClr val="58585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75" name="Google Shape;175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839200" y="4572000"/>
            <a:ext cx="243005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2"/>
          <p:cNvSpPr txBox="1">
            <a:spLocks noGrp="1"/>
          </p:cNvSpPr>
          <p:nvPr>
            <p:ph type="title"/>
          </p:nvPr>
        </p:nvSpPr>
        <p:spPr>
          <a:xfrm>
            <a:off x="406400" y="152400"/>
            <a:ext cx="109728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32"/>
          <p:cNvSpPr txBox="1">
            <a:spLocks noGrp="1"/>
          </p:cNvSpPr>
          <p:nvPr>
            <p:ph type="body" idx="1"/>
          </p:nvPr>
        </p:nvSpPr>
        <p:spPr>
          <a:xfrm>
            <a:off x="402336" y="1570038"/>
            <a:ext cx="10972800" cy="444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Char char="▪"/>
              <a:defRPr sz="2800"/>
            </a:lvl1pPr>
            <a:lvl2pPr marL="914400" lvl="1" indent="-368300" algn="l">
              <a:lnSpc>
                <a:spcPct val="127272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libri"/>
              <a:buChar char="–"/>
              <a:defRPr/>
            </a:lvl2pPr>
            <a:lvl3pPr marL="1371600" lvl="2" indent="-355600" algn="l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/>
            </a:lvl3pPr>
            <a:lvl4pPr marL="1828800" lvl="3" indent="-355600" algn="l">
              <a:lnSpc>
                <a:spcPct val="14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79" name="Google Shape;179;p32"/>
          <p:cNvSpPr txBox="1"/>
          <p:nvPr/>
        </p:nvSpPr>
        <p:spPr>
          <a:xfrm>
            <a:off x="508000" y="762000"/>
            <a:ext cx="109728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Click to edit Master title style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32"/>
          <p:cNvSpPr txBox="1">
            <a:spLocks noGrp="1"/>
          </p:cNvSpPr>
          <p:nvPr>
            <p:ph type="sldNum" idx="12"/>
          </p:nvPr>
        </p:nvSpPr>
        <p:spPr>
          <a:xfrm>
            <a:off x="4953000" y="61722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3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cap="none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33"/>
          <p:cNvSpPr txBox="1">
            <a:spLocks noGrp="1"/>
          </p:cNvSpPr>
          <p:nvPr>
            <p:ph type="body" idx="1"/>
          </p:nvPr>
        </p:nvSpPr>
        <p:spPr>
          <a:xfrm>
            <a:off x="963084" y="2819401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25000"/>
              </a:lnSpc>
              <a:spcBef>
                <a:spcPts val="1400"/>
              </a:spcBef>
              <a:spcAft>
                <a:spcPts val="0"/>
              </a:spcAft>
              <a:buSzPts val="2400"/>
              <a:buNone/>
              <a:defRPr sz="2400" i="1"/>
            </a:lvl1pPr>
            <a:lvl2pPr marL="914400" lvl="1" indent="-228600" algn="l">
              <a:lnSpc>
                <a:spcPct val="155555"/>
              </a:lnSpc>
              <a:spcBef>
                <a:spcPts val="600"/>
              </a:spcBef>
              <a:spcAft>
                <a:spcPts val="0"/>
              </a:spcAft>
              <a:buSzPts val="1800"/>
              <a:buFont typeface="Calibri"/>
              <a:buNone/>
              <a:defRPr sz="1800"/>
            </a:lvl2pPr>
            <a:lvl3pPr marL="1371600" lvl="2" indent="-228600" algn="l">
              <a:lnSpc>
                <a:spcPct val="175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9pPr>
          </a:lstStyle>
          <a:p>
            <a:endParaRPr/>
          </a:p>
        </p:txBody>
      </p:sp>
      <p:sp>
        <p:nvSpPr>
          <p:cNvPr id="184" name="Google Shape;184;p33"/>
          <p:cNvSpPr txBox="1">
            <a:spLocks noGrp="1"/>
          </p:cNvSpPr>
          <p:nvPr>
            <p:ph type="sldNum" idx="12"/>
          </p:nvPr>
        </p:nvSpPr>
        <p:spPr>
          <a:xfrm>
            <a:off x="4953000" y="61722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4"/>
          <p:cNvSpPr txBox="1">
            <a:spLocks noGrp="1"/>
          </p:cNvSpPr>
          <p:nvPr>
            <p:ph type="title"/>
          </p:nvPr>
        </p:nvSpPr>
        <p:spPr>
          <a:xfrm>
            <a:off x="508000" y="-76200"/>
            <a:ext cx="10972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34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7142"/>
              </a:lnSpc>
              <a:spcBef>
                <a:spcPts val="1400"/>
              </a:spcBef>
              <a:spcAft>
                <a:spcPts val="0"/>
              </a:spcAft>
              <a:buSzPts val="2800"/>
              <a:buChar char="▪"/>
              <a:defRPr sz="2800"/>
            </a:lvl1pPr>
            <a:lvl2pPr marL="914400" lvl="1" indent="-381000" algn="l">
              <a:lnSpc>
                <a:spcPct val="116666"/>
              </a:lnSpc>
              <a:spcBef>
                <a:spcPts val="600"/>
              </a:spcBef>
              <a:spcAft>
                <a:spcPts val="0"/>
              </a:spcAft>
              <a:buSzPts val="2400"/>
              <a:buFont typeface="Calibri"/>
              <a:buChar char="–"/>
              <a:defRPr sz="2400"/>
            </a:lvl2pPr>
            <a:lvl3pPr marL="1371600" lvl="2" indent="-355600" algn="l">
              <a:lnSpc>
                <a:spcPct val="140000"/>
              </a:lnSpc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/>
            </a:lvl9pPr>
          </a:lstStyle>
          <a:p>
            <a:endParaRPr/>
          </a:p>
        </p:txBody>
      </p:sp>
      <p:sp>
        <p:nvSpPr>
          <p:cNvPr id="188" name="Google Shape;188;p34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7142"/>
              </a:lnSpc>
              <a:spcBef>
                <a:spcPts val="1400"/>
              </a:spcBef>
              <a:spcAft>
                <a:spcPts val="0"/>
              </a:spcAft>
              <a:buSzPts val="2800"/>
              <a:buChar char="▪"/>
              <a:defRPr sz="2800"/>
            </a:lvl1pPr>
            <a:lvl2pPr marL="914400" lvl="1" indent="-381000" algn="l">
              <a:lnSpc>
                <a:spcPct val="116666"/>
              </a:lnSpc>
              <a:spcBef>
                <a:spcPts val="600"/>
              </a:spcBef>
              <a:spcAft>
                <a:spcPts val="0"/>
              </a:spcAft>
              <a:buSzPts val="2400"/>
              <a:buFont typeface="Calibri"/>
              <a:buChar char="–"/>
              <a:defRPr sz="2400"/>
            </a:lvl2pPr>
            <a:lvl3pPr marL="1371600" lvl="2" indent="-355600" algn="l">
              <a:lnSpc>
                <a:spcPct val="140000"/>
              </a:lnSpc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/>
            </a:lvl9pPr>
          </a:lstStyle>
          <a:p>
            <a:endParaRPr/>
          </a:p>
        </p:txBody>
      </p:sp>
      <p:sp>
        <p:nvSpPr>
          <p:cNvPr id="189" name="Google Shape;189;p34"/>
          <p:cNvSpPr txBox="1">
            <a:spLocks noGrp="1"/>
          </p:cNvSpPr>
          <p:nvPr>
            <p:ph type="sldNum" idx="12"/>
          </p:nvPr>
        </p:nvSpPr>
        <p:spPr>
          <a:xfrm>
            <a:off x="4953000" y="61722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5"/>
          <p:cNvSpPr txBox="1">
            <a:spLocks noGrp="1"/>
          </p:cNvSpPr>
          <p:nvPr>
            <p:ph type="title"/>
          </p:nvPr>
        </p:nvSpPr>
        <p:spPr>
          <a:xfrm>
            <a:off x="508000" y="-76200"/>
            <a:ext cx="10972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35"/>
          <p:cNvSpPr txBox="1">
            <a:spLocks noGrp="1"/>
          </p:cNvSpPr>
          <p:nvPr>
            <p:ph type="sldNum" idx="12"/>
          </p:nvPr>
        </p:nvSpPr>
        <p:spPr>
          <a:xfrm>
            <a:off x="4953000" y="61722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6"/>
          <p:cNvSpPr txBox="1">
            <a:spLocks noGrp="1"/>
          </p:cNvSpPr>
          <p:nvPr>
            <p:ph type="sldNum" idx="12"/>
          </p:nvPr>
        </p:nvSpPr>
        <p:spPr>
          <a:xfrm>
            <a:off x="4953000" y="61722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7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7" name="Google Shape;197;p37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3750"/>
              </a:lnSpc>
              <a:spcBef>
                <a:spcPts val="1400"/>
              </a:spcBef>
              <a:spcAft>
                <a:spcPts val="0"/>
              </a:spcAft>
              <a:buSzPts val="3200"/>
              <a:buChar char="▪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Font typeface="Calibri"/>
              <a:buChar char="–"/>
              <a:defRPr sz="2800"/>
            </a:lvl2pPr>
            <a:lvl3pPr marL="1371600" lvl="2" indent="-381000" algn="l">
              <a:lnSpc>
                <a:spcPct val="116666"/>
              </a:lnSpc>
              <a:spcBef>
                <a:spcPts val="600"/>
              </a:spcBef>
              <a:spcAft>
                <a:spcPts val="0"/>
              </a:spcAft>
              <a:buSzPts val="2400"/>
              <a:buChar char="▪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/>
            </a:lvl9pPr>
          </a:lstStyle>
          <a:p>
            <a:endParaRPr/>
          </a:p>
        </p:txBody>
      </p:sp>
      <p:sp>
        <p:nvSpPr>
          <p:cNvPr id="198" name="Google Shape;198;p37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214285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lnSpc>
                <a:spcPct val="233333"/>
              </a:lnSpc>
              <a:spcBef>
                <a:spcPts val="600"/>
              </a:spcBef>
              <a:spcAft>
                <a:spcPts val="0"/>
              </a:spcAft>
              <a:buSzPts val="1200"/>
              <a:buFont typeface="Calibri"/>
              <a:buNone/>
              <a:defRPr sz="1200"/>
            </a:lvl2pPr>
            <a:lvl3pPr marL="1371600" lvl="2" indent="-228600" algn="l">
              <a:lnSpc>
                <a:spcPct val="28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199" name="Google Shape;199;p37"/>
          <p:cNvSpPr txBox="1">
            <a:spLocks noGrp="1"/>
          </p:cNvSpPr>
          <p:nvPr>
            <p:ph type="sldNum" idx="12"/>
          </p:nvPr>
        </p:nvSpPr>
        <p:spPr>
          <a:xfrm>
            <a:off x="4953000" y="61722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8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38"/>
          <p:cNvSpPr>
            <a:spLocks noGrp="1"/>
          </p:cNvSpPr>
          <p:nvPr>
            <p:ph type="pic" idx="2"/>
          </p:nvPr>
        </p:nvSpPr>
        <p:spPr>
          <a:xfrm>
            <a:off x="2389717" y="838200"/>
            <a:ext cx="7315200" cy="3889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375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16666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3" name="Google Shape;203;p38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  <a:defRPr sz="2000" i="1"/>
            </a:lvl1pPr>
            <a:lvl2pPr marL="914400" lvl="1" indent="-228600" algn="l">
              <a:lnSpc>
                <a:spcPct val="233333"/>
              </a:lnSpc>
              <a:spcBef>
                <a:spcPts val="600"/>
              </a:spcBef>
              <a:spcAft>
                <a:spcPts val="0"/>
              </a:spcAft>
              <a:buSzPts val="1200"/>
              <a:buFont typeface="Calibri"/>
              <a:buNone/>
              <a:defRPr sz="1200"/>
            </a:lvl2pPr>
            <a:lvl3pPr marL="1371600" lvl="2" indent="-228600" algn="l">
              <a:lnSpc>
                <a:spcPct val="28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204" name="Google Shape;204;p38"/>
          <p:cNvSpPr txBox="1">
            <a:spLocks noGrp="1"/>
          </p:cNvSpPr>
          <p:nvPr>
            <p:ph type="sldNum" idx="12"/>
          </p:nvPr>
        </p:nvSpPr>
        <p:spPr>
          <a:xfrm>
            <a:off x="4953000" y="61722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9"/>
          <p:cNvSpPr txBox="1">
            <a:spLocks noGrp="1"/>
          </p:cNvSpPr>
          <p:nvPr>
            <p:ph type="title"/>
          </p:nvPr>
        </p:nvSpPr>
        <p:spPr>
          <a:xfrm>
            <a:off x="508000" y="-76200"/>
            <a:ext cx="10972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39"/>
          <p:cNvSpPr txBox="1">
            <a:spLocks noGrp="1"/>
          </p:cNvSpPr>
          <p:nvPr>
            <p:ph type="body" idx="1"/>
          </p:nvPr>
        </p:nvSpPr>
        <p:spPr>
          <a:xfrm rot="5400000" flipH="1">
            <a:off x="3833019" y="-2078037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66666"/>
              </a:lnSpc>
              <a:spcBef>
                <a:spcPts val="14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155555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155555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08" name="Google Shape;208;p39"/>
          <p:cNvSpPr txBox="1">
            <a:spLocks noGrp="1"/>
          </p:cNvSpPr>
          <p:nvPr>
            <p:ph type="sldNum" idx="12"/>
          </p:nvPr>
        </p:nvSpPr>
        <p:spPr>
          <a:xfrm>
            <a:off x="4953000" y="61722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40"/>
          <p:cNvSpPr txBox="1">
            <a:spLocks noGrp="1"/>
          </p:cNvSpPr>
          <p:nvPr>
            <p:ph type="title"/>
          </p:nvPr>
        </p:nvSpPr>
        <p:spPr>
          <a:xfrm rot="5400000" flipH="1">
            <a:off x="-1488282" y="2402681"/>
            <a:ext cx="5821363" cy="16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1" name="Google Shape;211;p40"/>
          <p:cNvSpPr txBox="1">
            <a:spLocks noGrp="1"/>
          </p:cNvSpPr>
          <p:nvPr>
            <p:ph type="body" idx="1"/>
          </p:nvPr>
        </p:nvSpPr>
        <p:spPr>
          <a:xfrm rot="5400000" flipH="1">
            <a:off x="4150518" y="-1407319"/>
            <a:ext cx="5821363" cy="924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66666"/>
              </a:lnSpc>
              <a:spcBef>
                <a:spcPts val="14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155555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155555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12" name="Google Shape;212;p40"/>
          <p:cNvSpPr txBox="1">
            <a:spLocks noGrp="1"/>
          </p:cNvSpPr>
          <p:nvPr>
            <p:ph type="sldNum" idx="12"/>
          </p:nvPr>
        </p:nvSpPr>
        <p:spPr>
          <a:xfrm>
            <a:off x="4953000" y="61722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43"/>
          <p:cNvSpPr txBox="1">
            <a:spLocks noGrp="1"/>
          </p:cNvSpPr>
          <p:nvPr>
            <p:ph type="title"/>
          </p:nvPr>
        </p:nvSpPr>
        <p:spPr>
          <a:xfrm>
            <a:off x="406400" y="152400"/>
            <a:ext cx="109728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43"/>
          <p:cNvSpPr txBox="1">
            <a:spLocks noGrp="1"/>
          </p:cNvSpPr>
          <p:nvPr>
            <p:ph type="body" idx="1"/>
          </p:nvPr>
        </p:nvSpPr>
        <p:spPr>
          <a:xfrm>
            <a:off x="402336" y="1570038"/>
            <a:ext cx="10972800" cy="444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Char char="▪"/>
              <a:defRPr sz="2800"/>
            </a:lvl1pPr>
            <a:lvl2pPr marL="914400" lvl="1" indent="-368300" algn="l">
              <a:lnSpc>
                <a:spcPct val="127272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libri"/>
              <a:buChar char="–"/>
              <a:defRPr/>
            </a:lvl2pPr>
            <a:lvl3pPr marL="1371600" lvl="2" indent="-355600" algn="l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/>
            </a:lvl3pPr>
            <a:lvl4pPr marL="1828800" lvl="3" indent="-355600" algn="l">
              <a:lnSpc>
                <a:spcPct val="14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49" name="Google Shape;49;p43"/>
          <p:cNvSpPr txBox="1"/>
          <p:nvPr/>
        </p:nvSpPr>
        <p:spPr>
          <a:xfrm>
            <a:off x="508000" y="762000"/>
            <a:ext cx="109728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Click to edit Master title style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43"/>
          <p:cNvSpPr txBox="1">
            <a:spLocks noGrp="1"/>
          </p:cNvSpPr>
          <p:nvPr>
            <p:ph type="sldNum" idx="12"/>
          </p:nvPr>
        </p:nvSpPr>
        <p:spPr>
          <a:xfrm>
            <a:off x="5867400" y="6248400"/>
            <a:ext cx="381000" cy="4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hart and Text" type="chartAndTx">
  <p:cSld name="CHART_AND_TEXT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41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5" name="Google Shape;215;p41"/>
          <p:cNvSpPr>
            <a:spLocks noGrp="1"/>
          </p:cNvSpPr>
          <p:nvPr>
            <p:ph type="chart" idx="2"/>
          </p:nvPr>
        </p:nvSpPr>
        <p:spPr>
          <a:xfrm>
            <a:off x="914400" y="1981200"/>
            <a:ext cx="5046133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7142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27272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libri"/>
              <a:buChar char="–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4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6" name="Google Shape;216;p41"/>
          <p:cNvSpPr txBox="1">
            <a:spLocks noGrp="1"/>
          </p:cNvSpPr>
          <p:nvPr>
            <p:ph type="body" idx="1"/>
          </p:nvPr>
        </p:nvSpPr>
        <p:spPr>
          <a:xfrm>
            <a:off x="6231467" y="1981200"/>
            <a:ext cx="5046133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66666"/>
              </a:lnSpc>
              <a:spcBef>
                <a:spcPts val="14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155555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155555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17" name="Google Shape;217;p41"/>
          <p:cNvSpPr txBox="1">
            <a:spLocks noGrp="1"/>
          </p:cNvSpPr>
          <p:nvPr>
            <p:ph type="sldNum" idx="12"/>
          </p:nvPr>
        </p:nvSpPr>
        <p:spPr>
          <a:xfrm>
            <a:off x="9347200" y="17145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8" name="Google Shape;218;p41"/>
          <p:cNvSpPr txBox="1"/>
          <p:nvPr/>
        </p:nvSpPr>
        <p:spPr>
          <a:xfrm>
            <a:off x="4953000" y="61880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4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cap="none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body" idx="1"/>
          </p:nvPr>
        </p:nvSpPr>
        <p:spPr>
          <a:xfrm>
            <a:off x="963084" y="2819401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25000"/>
              </a:lnSpc>
              <a:spcBef>
                <a:spcPts val="1400"/>
              </a:spcBef>
              <a:spcAft>
                <a:spcPts val="0"/>
              </a:spcAft>
              <a:buSzPts val="2400"/>
              <a:buNone/>
              <a:defRPr sz="2400" i="1"/>
            </a:lvl1pPr>
            <a:lvl2pPr marL="914400" lvl="1" indent="-228600" algn="l">
              <a:lnSpc>
                <a:spcPct val="155555"/>
              </a:lnSpc>
              <a:spcBef>
                <a:spcPts val="600"/>
              </a:spcBef>
              <a:spcAft>
                <a:spcPts val="0"/>
              </a:spcAft>
              <a:buSzPts val="1800"/>
              <a:buFont typeface="Calibri"/>
              <a:buNone/>
              <a:defRPr sz="1800"/>
            </a:lvl2pPr>
            <a:lvl3pPr marL="1371600" lvl="2" indent="-228600" algn="l">
              <a:lnSpc>
                <a:spcPct val="175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9pPr>
          </a:lstStyle>
          <a:p>
            <a:endParaRPr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5867400" y="6248400"/>
            <a:ext cx="381000" cy="4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45"/>
          <p:cNvSpPr txBox="1">
            <a:spLocks noGrp="1"/>
          </p:cNvSpPr>
          <p:nvPr>
            <p:ph type="ctrTitle"/>
          </p:nvPr>
        </p:nvSpPr>
        <p:spPr>
          <a:xfrm>
            <a:off x="914400" y="1600201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45"/>
          <p:cNvSpPr txBox="1">
            <a:spLocks noGrp="1"/>
          </p:cNvSpPr>
          <p:nvPr>
            <p:ph type="subTitle" idx="1"/>
          </p:nvPr>
        </p:nvSpPr>
        <p:spPr>
          <a:xfrm>
            <a:off x="1828800" y="3408363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7142"/>
              </a:lnSpc>
              <a:spcBef>
                <a:spcPts val="1400"/>
              </a:spcBef>
              <a:spcAft>
                <a:spcPts val="0"/>
              </a:spcAft>
              <a:buSzPts val="2800"/>
              <a:buNone/>
              <a:defRPr i="1">
                <a:solidFill>
                  <a:schemeClr val="dk1"/>
                </a:solidFill>
              </a:defRPr>
            </a:lvl1pPr>
            <a:lvl2pPr lvl="1" algn="ctr">
              <a:lnSpc>
                <a:spcPct val="127272"/>
              </a:lnSpc>
              <a:spcBef>
                <a:spcPts val="600"/>
              </a:spcBef>
              <a:spcAft>
                <a:spcPts val="0"/>
              </a:spcAft>
              <a:buSzPts val="2200"/>
              <a:buFont typeface="Calibri"/>
              <a:buNone/>
              <a:defRPr/>
            </a:lvl2pPr>
            <a:lvl3pPr lvl="2" algn="ctr">
              <a:lnSpc>
                <a:spcPct val="14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  <a:defRPr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45"/>
          <p:cNvSpPr txBox="1">
            <a:spLocks noGrp="1"/>
          </p:cNvSpPr>
          <p:nvPr>
            <p:ph type="sldNum" idx="12"/>
          </p:nvPr>
        </p:nvSpPr>
        <p:spPr>
          <a:xfrm>
            <a:off x="5867400" y="6248400"/>
            <a:ext cx="381000" cy="4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46"/>
          <p:cNvSpPr txBox="1">
            <a:spLocks noGrp="1"/>
          </p:cNvSpPr>
          <p:nvPr>
            <p:ph type="title"/>
          </p:nvPr>
        </p:nvSpPr>
        <p:spPr>
          <a:xfrm>
            <a:off x="508000" y="-76200"/>
            <a:ext cx="10972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46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7142"/>
              </a:lnSpc>
              <a:spcBef>
                <a:spcPts val="1400"/>
              </a:spcBef>
              <a:spcAft>
                <a:spcPts val="0"/>
              </a:spcAft>
              <a:buSzPts val="2800"/>
              <a:buChar char="▪"/>
              <a:defRPr sz="2800"/>
            </a:lvl1pPr>
            <a:lvl2pPr marL="914400" lvl="1" indent="-381000" algn="l">
              <a:lnSpc>
                <a:spcPct val="116666"/>
              </a:lnSpc>
              <a:spcBef>
                <a:spcPts val="600"/>
              </a:spcBef>
              <a:spcAft>
                <a:spcPts val="0"/>
              </a:spcAft>
              <a:buSzPts val="2400"/>
              <a:buFont typeface="Calibri"/>
              <a:buChar char="–"/>
              <a:defRPr sz="2400"/>
            </a:lvl2pPr>
            <a:lvl3pPr marL="1371600" lvl="2" indent="-355600" algn="l">
              <a:lnSpc>
                <a:spcPct val="140000"/>
              </a:lnSpc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/>
            </a:lvl9pPr>
          </a:lstStyle>
          <a:p>
            <a:endParaRPr/>
          </a:p>
        </p:txBody>
      </p:sp>
      <p:sp>
        <p:nvSpPr>
          <p:cNvPr id="62" name="Google Shape;62;p46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7142"/>
              </a:lnSpc>
              <a:spcBef>
                <a:spcPts val="1400"/>
              </a:spcBef>
              <a:spcAft>
                <a:spcPts val="0"/>
              </a:spcAft>
              <a:buSzPts val="2800"/>
              <a:buChar char="▪"/>
              <a:defRPr sz="2800"/>
            </a:lvl1pPr>
            <a:lvl2pPr marL="914400" lvl="1" indent="-381000" algn="l">
              <a:lnSpc>
                <a:spcPct val="116666"/>
              </a:lnSpc>
              <a:spcBef>
                <a:spcPts val="600"/>
              </a:spcBef>
              <a:spcAft>
                <a:spcPts val="0"/>
              </a:spcAft>
              <a:buSzPts val="2400"/>
              <a:buFont typeface="Calibri"/>
              <a:buChar char="–"/>
              <a:defRPr sz="2400"/>
            </a:lvl2pPr>
            <a:lvl3pPr marL="1371600" lvl="2" indent="-355600" algn="l">
              <a:lnSpc>
                <a:spcPct val="140000"/>
              </a:lnSpc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/>
            </a:lvl9pPr>
          </a:lstStyle>
          <a:p>
            <a:endParaRPr/>
          </a:p>
        </p:txBody>
      </p:sp>
      <p:sp>
        <p:nvSpPr>
          <p:cNvPr id="63" name="Google Shape;63;p46"/>
          <p:cNvSpPr txBox="1">
            <a:spLocks noGrp="1"/>
          </p:cNvSpPr>
          <p:nvPr>
            <p:ph type="sldNum" idx="12"/>
          </p:nvPr>
        </p:nvSpPr>
        <p:spPr>
          <a:xfrm>
            <a:off x="5867400" y="6248400"/>
            <a:ext cx="381000" cy="4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47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25000"/>
              </a:lnSpc>
              <a:spcBef>
                <a:spcPts val="14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140000"/>
              </a:lnSpc>
              <a:spcBef>
                <a:spcPts val="600"/>
              </a:spcBef>
              <a:spcAft>
                <a:spcPts val="0"/>
              </a:spcAft>
              <a:buSzPts val="2000"/>
              <a:buFont typeface="Calibri"/>
              <a:buNone/>
              <a:defRPr sz="2000" b="1"/>
            </a:lvl2pPr>
            <a:lvl3pPr marL="1371600" lvl="2" indent="-228600" algn="l">
              <a:lnSpc>
                <a:spcPct val="155555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66" name="Google Shape;66;p47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25000"/>
              </a:lnSpc>
              <a:spcBef>
                <a:spcPts val="1400"/>
              </a:spcBef>
              <a:spcAft>
                <a:spcPts val="0"/>
              </a:spcAft>
              <a:buSzPts val="2400"/>
              <a:buChar char="▪"/>
              <a:defRPr sz="2400"/>
            </a:lvl1pPr>
            <a:lvl2pPr marL="914400" lvl="1" indent="-355600" algn="l">
              <a:lnSpc>
                <a:spcPct val="140000"/>
              </a:lnSpc>
              <a:spcBef>
                <a:spcPts val="600"/>
              </a:spcBef>
              <a:spcAft>
                <a:spcPts val="0"/>
              </a:spcAft>
              <a:buSzPts val="2000"/>
              <a:buFont typeface="Calibri"/>
              <a:buChar char="–"/>
              <a:defRPr sz="2000"/>
            </a:lvl2pPr>
            <a:lvl3pPr marL="1371600" lvl="2" indent="-342900" algn="l">
              <a:lnSpc>
                <a:spcPct val="155555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/>
            </a:lvl9pPr>
          </a:lstStyle>
          <a:p>
            <a:endParaRPr/>
          </a:p>
        </p:txBody>
      </p:sp>
      <p:sp>
        <p:nvSpPr>
          <p:cNvPr id="67" name="Google Shape;67;p47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25000"/>
              </a:lnSpc>
              <a:spcBef>
                <a:spcPts val="14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140000"/>
              </a:lnSpc>
              <a:spcBef>
                <a:spcPts val="600"/>
              </a:spcBef>
              <a:spcAft>
                <a:spcPts val="0"/>
              </a:spcAft>
              <a:buSzPts val="2000"/>
              <a:buFont typeface="Calibri"/>
              <a:buNone/>
              <a:defRPr sz="2000" b="1"/>
            </a:lvl2pPr>
            <a:lvl3pPr marL="1371600" lvl="2" indent="-228600" algn="l">
              <a:lnSpc>
                <a:spcPct val="155555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68" name="Google Shape;68;p47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25000"/>
              </a:lnSpc>
              <a:spcBef>
                <a:spcPts val="1400"/>
              </a:spcBef>
              <a:spcAft>
                <a:spcPts val="0"/>
              </a:spcAft>
              <a:buSzPts val="2400"/>
              <a:buChar char="▪"/>
              <a:defRPr sz="2400"/>
            </a:lvl1pPr>
            <a:lvl2pPr marL="914400" lvl="1" indent="-355600" algn="l">
              <a:lnSpc>
                <a:spcPct val="140000"/>
              </a:lnSpc>
              <a:spcBef>
                <a:spcPts val="600"/>
              </a:spcBef>
              <a:spcAft>
                <a:spcPts val="0"/>
              </a:spcAft>
              <a:buSzPts val="2000"/>
              <a:buFont typeface="Calibri"/>
              <a:buChar char="–"/>
              <a:defRPr sz="2000"/>
            </a:lvl2pPr>
            <a:lvl3pPr marL="1371600" lvl="2" indent="-342900" algn="l">
              <a:lnSpc>
                <a:spcPct val="155555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/>
            </a:lvl9pPr>
          </a:lstStyle>
          <a:p>
            <a:endParaRPr/>
          </a:p>
        </p:txBody>
      </p:sp>
      <p:sp>
        <p:nvSpPr>
          <p:cNvPr id="69" name="Google Shape;69;p47"/>
          <p:cNvSpPr txBox="1">
            <a:spLocks noGrp="1"/>
          </p:cNvSpPr>
          <p:nvPr>
            <p:ph type="title"/>
          </p:nvPr>
        </p:nvSpPr>
        <p:spPr>
          <a:xfrm>
            <a:off x="508000" y="-76200"/>
            <a:ext cx="10972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47"/>
          <p:cNvSpPr txBox="1">
            <a:spLocks noGrp="1"/>
          </p:cNvSpPr>
          <p:nvPr>
            <p:ph type="sldNum" idx="12"/>
          </p:nvPr>
        </p:nvSpPr>
        <p:spPr>
          <a:xfrm>
            <a:off x="5867400" y="6248400"/>
            <a:ext cx="381000" cy="4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8"/>
          <p:cNvSpPr txBox="1">
            <a:spLocks noGrp="1"/>
          </p:cNvSpPr>
          <p:nvPr>
            <p:ph type="title"/>
          </p:nvPr>
        </p:nvSpPr>
        <p:spPr>
          <a:xfrm>
            <a:off x="508000" y="-76200"/>
            <a:ext cx="10972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48"/>
          <p:cNvSpPr txBox="1">
            <a:spLocks noGrp="1"/>
          </p:cNvSpPr>
          <p:nvPr>
            <p:ph type="sldNum" idx="12"/>
          </p:nvPr>
        </p:nvSpPr>
        <p:spPr>
          <a:xfrm>
            <a:off x="5867400" y="6248400"/>
            <a:ext cx="381000" cy="4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9"/>
          <p:cNvSpPr txBox="1">
            <a:spLocks noGrp="1"/>
          </p:cNvSpPr>
          <p:nvPr>
            <p:ph type="sldNum" idx="12"/>
          </p:nvPr>
        </p:nvSpPr>
        <p:spPr>
          <a:xfrm>
            <a:off x="5867400" y="6248400"/>
            <a:ext cx="381000" cy="4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5"/>
          <p:cNvSpPr/>
          <p:nvPr/>
        </p:nvSpPr>
        <p:spPr>
          <a:xfrm>
            <a:off x="0" y="0"/>
            <a:ext cx="431800" cy="6858000"/>
          </a:xfrm>
          <a:prstGeom prst="rect">
            <a:avLst/>
          </a:prstGeom>
          <a:solidFill>
            <a:srgbClr val="73737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5"/>
          <p:cNvSpPr/>
          <p:nvPr/>
        </p:nvSpPr>
        <p:spPr>
          <a:xfrm rot="10800000">
            <a:off x="368968" y="152400"/>
            <a:ext cx="11823032" cy="533400"/>
          </a:xfrm>
          <a:prstGeom prst="rect">
            <a:avLst/>
          </a:prstGeom>
          <a:solidFill>
            <a:srgbClr val="A72D1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" name="Google Shape;12;p25"/>
          <p:cNvGrpSpPr/>
          <p:nvPr/>
        </p:nvGrpSpPr>
        <p:grpSpPr>
          <a:xfrm>
            <a:off x="60960" y="112296"/>
            <a:ext cx="299507" cy="605589"/>
            <a:chOff x="40106" y="112295"/>
            <a:chExt cx="224630" cy="605589"/>
          </a:xfrm>
        </p:grpSpPr>
        <p:cxnSp>
          <p:nvCxnSpPr>
            <p:cNvPr id="13" name="Google Shape;13;p25"/>
            <p:cNvCxnSpPr/>
            <p:nvPr/>
          </p:nvCxnSpPr>
          <p:spPr>
            <a:xfrm rot="-5400000">
              <a:off x="-114281" y="419100"/>
              <a:ext cx="533400" cy="0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5"/>
            <p:cNvCxnSpPr/>
            <p:nvPr/>
          </p:nvCxnSpPr>
          <p:spPr>
            <a:xfrm rot="-5400000">
              <a:off x="-1964" y="419100"/>
              <a:ext cx="533400" cy="0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" name="Google Shape;15;p25"/>
            <p:cNvCxnSpPr/>
            <p:nvPr/>
          </p:nvCxnSpPr>
          <p:spPr>
            <a:xfrm rot="-5400000">
              <a:off x="-58123" y="378995"/>
              <a:ext cx="533400" cy="0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" name="Google Shape;16;p25"/>
            <p:cNvCxnSpPr/>
            <p:nvPr/>
          </p:nvCxnSpPr>
          <p:spPr>
            <a:xfrm rot="-5400000">
              <a:off x="-170437" y="451184"/>
              <a:ext cx="533400" cy="0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7;p25"/>
            <p:cNvCxnSpPr/>
            <p:nvPr/>
          </p:nvCxnSpPr>
          <p:spPr>
            <a:xfrm rot="-5400000">
              <a:off x="-226594" y="419100"/>
              <a:ext cx="533400" cy="0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8" name="Google Shape;18;p25"/>
          <p:cNvGrpSpPr/>
          <p:nvPr/>
        </p:nvGrpSpPr>
        <p:grpSpPr>
          <a:xfrm>
            <a:off x="0" y="6629400"/>
            <a:ext cx="12192000" cy="228600"/>
            <a:chOff x="0" y="6629400"/>
            <a:chExt cx="9144000" cy="228600"/>
          </a:xfrm>
        </p:grpSpPr>
        <p:sp>
          <p:nvSpPr>
            <p:cNvPr id="19" name="Google Shape;19;p25"/>
            <p:cNvSpPr/>
            <p:nvPr/>
          </p:nvSpPr>
          <p:spPr>
            <a:xfrm>
              <a:off x="0" y="6629400"/>
              <a:ext cx="7620000" cy="228600"/>
            </a:xfrm>
            <a:prstGeom prst="rect">
              <a:avLst/>
            </a:prstGeom>
            <a:solidFill>
              <a:srgbClr val="58585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rpk GROUP. All rights reserved.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25"/>
            <p:cNvSpPr/>
            <p:nvPr/>
          </p:nvSpPr>
          <p:spPr>
            <a:xfrm rot="10800000">
              <a:off x="7674426" y="6629400"/>
              <a:ext cx="1266825" cy="228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25"/>
            <p:cNvSpPr/>
            <p:nvPr/>
          </p:nvSpPr>
          <p:spPr>
            <a:xfrm rot="10800000">
              <a:off x="8991600" y="6629400"/>
              <a:ext cx="152400" cy="228600"/>
            </a:xfrm>
            <a:prstGeom prst="rect">
              <a:avLst/>
            </a:prstGeom>
            <a:solidFill>
              <a:srgbClr val="58585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" name="Google Shape;22;p25"/>
          <p:cNvSpPr txBox="1">
            <a:spLocks noGrp="1"/>
          </p:cNvSpPr>
          <p:nvPr>
            <p:ph type="title"/>
          </p:nvPr>
        </p:nvSpPr>
        <p:spPr>
          <a:xfrm>
            <a:off x="508000" y="-76200"/>
            <a:ext cx="10972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3" name="Google Shape;23;p25"/>
          <p:cNvSpPr txBox="1">
            <a:spLocks noGrp="1"/>
          </p:cNvSpPr>
          <p:nvPr>
            <p:ph type="body" idx="1"/>
          </p:nvPr>
        </p:nvSpPr>
        <p:spPr>
          <a:xfrm>
            <a:off x="508000" y="13716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107142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lnSpc>
                <a:spcPct val="127272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libri"/>
              <a:buChar char="–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14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25"/>
          <p:cNvSpPr txBox="1">
            <a:spLocks noGrp="1"/>
          </p:cNvSpPr>
          <p:nvPr>
            <p:ph type="sldNum" idx="12"/>
          </p:nvPr>
        </p:nvSpPr>
        <p:spPr>
          <a:xfrm>
            <a:off x="5334000" y="6172200"/>
            <a:ext cx="711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5" name="Google Shape;25;p25"/>
          <p:cNvSpPr txBox="1"/>
          <p:nvPr/>
        </p:nvSpPr>
        <p:spPr>
          <a:xfrm>
            <a:off x="10287000" y="6400800"/>
            <a:ext cx="1676400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rgbClr val="7C6A55"/>
                </a:solidFill>
                <a:latin typeface="Arial"/>
                <a:ea typeface="Arial"/>
                <a:cs typeface="Arial"/>
                <a:sym typeface="Arial"/>
              </a:rPr>
              <a:t>www.rpkgroup.com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25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0287000" y="5961927"/>
            <a:ext cx="1407853" cy="43887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7"/>
          <p:cNvSpPr/>
          <p:nvPr/>
        </p:nvSpPr>
        <p:spPr>
          <a:xfrm>
            <a:off x="0" y="0"/>
            <a:ext cx="431800" cy="6858000"/>
          </a:xfrm>
          <a:prstGeom prst="rect">
            <a:avLst/>
          </a:prstGeom>
          <a:solidFill>
            <a:srgbClr val="73737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27"/>
          <p:cNvSpPr/>
          <p:nvPr/>
        </p:nvSpPr>
        <p:spPr>
          <a:xfrm rot="10800000">
            <a:off x="368968" y="152400"/>
            <a:ext cx="11823032" cy="533400"/>
          </a:xfrm>
          <a:prstGeom prst="rect">
            <a:avLst/>
          </a:prstGeom>
          <a:solidFill>
            <a:srgbClr val="A72D1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2" name="Google Shape;112;p27"/>
          <p:cNvGrpSpPr/>
          <p:nvPr/>
        </p:nvGrpSpPr>
        <p:grpSpPr>
          <a:xfrm>
            <a:off x="60960" y="112296"/>
            <a:ext cx="299507" cy="605589"/>
            <a:chOff x="40106" y="112295"/>
            <a:chExt cx="224630" cy="605589"/>
          </a:xfrm>
        </p:grpSpPr>
        <p:cxnSp>
          <p:nvCxnSpPr>
            <p:cNvPr id="113" name="Google Shape;113;p27"/>
            <p:cNvCxnSpPr/>
            <p:nvPr/>
          </p:nvCxnSpPr>
          <p:spPr>
            <a:xfrm rot="-5400000">
              <a:off x="-114281" y="419100"/>
              <a:ext cx="533400" cy="0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14" name="Google Shape;114;p27"/>
            <p:cNvCxnSpPr/>
            <p:nvPr/>
          </p:nvCxnSpPr>
          <p:spPr>
            <a:xfrm rot="-5400000">
              <a:off x="-1964" y="419100"/>
              <a:ext cx="533400" cy="0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15" name="Google Shape;115;p27"/>
            <p:cNvCxnSpPr/>
            <p:nvPr/>
          </p:nvCxnSpPr>
          <p:spPr>
            <a:xfrm rot="-5400000">
              <a:off x="-58123" y="378995"/>
              <a:ext cx="533400" cy="0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16" name="Google Shape;116;p27"/>
            <p:cNvCxnSpPr/>
            <p:nvPr/>
          </p:nvCxnSpPr>
          <p:spPr>
            <a:xfrm rot="-5400000">
              <a:off x="-170437" y="451184"/>
              <a:ext cx="533400" cy="0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17" name="Google Shape;117;p27"/>
            <p:cNvCxnSpPr/>
            <p:nvPr/>
          </p:nvCxnSpPr>
          <p:spPr>
            <a:xfrm rot="-5400000">
              <a:off x="-226594" y="419100"/>
              <a:ext cx="533400" cy="0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18" name="Google Shape;118;p27"/>
          <p:cNvGrpSpPr/>
          <p:nvPr/>
        </p:nvGrpSpPr>
        <p:grpSpPr>
          <a:xfrm>
            <a:off x="0" y="6629400"/>
            <a:ext cx="12192000" cy="228600"/>
            <a:chOff x="0" y="6629400"/>
            <a:chExt cx="9144000" cy="228600"/>
          </a:xfrm>
        </p:grpSpPr>
        <p:sp>
          <p:nvSpPr>
            <p:cNvPr id="119" name="Google Shape;119;p27"/>
            <p:cNvSpPr/>
            <p:nvPr/>
          </p:nvSpPr>
          <p:spPr>
            <a:xfrm>
              <a:off x="0" y="6629400"/>
              <a:ext cx="7620000" cy="228600"/>
            </a:xfrm>
            <a:prstGeom prst="rect">
              <a:avLst/>
            </a:prstGeom>
            <a:solidFill>
              <a:srgbClr val="58585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rpk GROUP. All rights reserved.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27"/>
            <p:cNvSpPr/>
            <p:nvPr/>
          </p:nvSpPr>
          <p:spPr>
            <a:xfrm rot="10800000">
              <a:off x="7674426" y="6629400"/>
              <a:ext cx="1266825" cy="228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27"/>
            <p:cNvSpPr/>
            <p:nvPr/>
          </p:nvSpPr>
          <p:spPr>
            <a:xfrm rot="10800000">
              <a:off x="8991600" y="6629400"/>
              <a:ext cx="152400" cy="228600"/>
            </a:xfrm>
            <a:prstGeom prst="rect">
              <a:avLst/>
            </a:prstGeom>
            <a:solidFill>
              <a:srgbClr val="58585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2" name="Google Shape;122;p27"/>
          <p:cNvSpPr txBox="1">
            <a:spLocks noGrp="1"/>
          </p:cNvSpPr>
          <p:nvPr>
            <p:ph type="title"/>
          </p:nvPr>
        </p:nvSpPr>
        <p:spPr>
          <a:xfrm>
            <a:off x="508000" y="-76200"/>
            <a:ext cx="10972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3" name="Google Shape;123;p27"/>
          <p:cNvSpPr txBox="1">
            <a:spLocks noGrp="1"/>
          </p:cNvSpPr>
          <p:nvPr>
            <p:ph type="body" idx="1"/>
          </p:nvPr>
        </p:nvSpPr>
        <p:spPr>
          <a:xfrm>
            <a:off x="508000" y="13716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107142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lnSpc>
                <a:spcPct val="127272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libri"/>
              <a:buChar char="–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14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Google Shape;124;p27"/>
          <p:cNvSpPr txBox="1">
            <a:spLocks noGrp="1"/>
          </p:cNvSpPr>
          <p:nvPr>
            <p:ph type="sldNum" idx="12"/>
          </p:nvPr>
        </p:nvSpPr>
        <p:spPr>
          <a:xfrm>
            <a:off x="4953000" y="61722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5" name="Google Shape;125;p27"/>
          <p:cNvSpPr txBox="1"/>
          <p:nvPr/>
        </p:nvSpPr>
        <p:spPr>
          <a:xfrm>
            <a:off x="10287000" y="6400800"/>
            <a:ext cx="1676400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rgbClr val="7C6A55"/>
                </a:solidFill>
                <a:latin typeface="Arial"/>
                <a:ea typeface="Arial"/>
                <a:cs typeface="Arial"/>
                <a:sym typeface="Arial"/>
              </a:rPr>
              <a:t>www.rpkgroup.com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" name="Google Shape;126;p27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0287000" y="5961927"/>
            <a:ext cx="1407853" cy="43887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"/>
          <p:cNvSpPr txBox="1">
            <a:spLocks noGrp="1"/>
          </p:cNvSpPr>
          <p:nvPr>
            <p:ph type="title"/>
          </p:nvPr>
        </p:nvSpPr>
        <p:spPr>
          <a:xfrm>
            <a:off x="457200" y="1828801"/>
            <a:ext cx="1158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br>
              <a:rPr lang="en-US" sz="3600"/>
            </a:br>
            <a:r>
              <a:rPr lang="en-US" sz="3600"/>
              <a:t>California Dual Enrollment  - Business Model &amp; ROI Research </a:t>
            </a:r>
            <a:endParaRPr/>
          </a:p>
        </p:txBody>
      </p:sp>
      <p:sp>
        <p:nvSpPr>
          <p:cNvPr id="225" name="Google Shape;225;p1"/>
          <p:cNvSpPr txBox="1">
            <a:spLocks noGrp="1"/>
          </p:cNvSpPr>
          <p:nvPr>
            <p:ph type="body" idx="1"/>
          </p:nvPr>
        </p:nvSpPr>
        <p:spPr>
          <a:xfrm>
            <a:off x="1066800" y="3098001"/>
            <a:ext cx="10363200" cy="6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0" lvl="0" indent="0" algn="l" rtl="0">
              <a:lnSpc>
                <a:spcPct val="125000"/>
              </a:lnSpc>
              <a:spcBef>
                <a:spcPts val="1400"/>
              </a:spcBef>
              <a:spcAft>
                <a:spcPts val="0"/>
              </a:spcAft>
              <a:buSzPts val="2400"/>
              <a:buNone/>
            </a:pPr>
            <a:r>
              <a:rPr lang="en-US"/>
              <a:t>Final Report</a:t>
            </a:r>
            <a:endParaRPr/>
          </a:p>
          <a:p>
            <a:pPr marL="0" lvl="0" indent="0" algn="l" rtl="0">
              <a:lnSpc>
                <a:spcPct val="125000"/>
              </a:lnSpc>
              <a:spcBef>
                <a:spcPts val="1400"/>
              </a:spcBef>
              <a:spcAft>
                <a:spcPts val="0"/>
              </a:spcAft>
              <a:buSzPts val="2400"/>
              <a:buNone/>
            </a:pPr>
            <a:r>
              <a:rPr lang="en-US"/>
              <a:t>College Futures Foundation</a:t>
            </a:r>
            <a:endParaRPr/>
          </a:p>
          <a:p>
            <a:pPr marL="0" lvl="0" indent="0" algn="l" rtl="0">
              <a:lnSpc>
                <a:spcPct val="125000"/>
              </a:lnSpc>
              <a:spcBef>
                <a:spcPts val="1400"/>
              </a:spcBef>
              <a:spcAft>
                <a:spcPts val="0"/>
              </a:spcAft>
              <a:buSzPts val="2400"/>
              <a:buNone/>
            </a:pPr>
            <a:r>
              <a:rPr lang="en-US"/>
              <a:t>August 2019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7"/>
          <p:cNvSpPr txBox="1">
            <a:spLocks noGrp="1"/>
          </p:cNvSpPr>
          <p:nvPr>
            <p:ph type="body" idx="1"/>
          </p:nvPr>
        </p:nvSpPr>
        <p:spPr>
          <a:xfrm>
            <a:off x="609601" y="914400"/>
            <a:ext cx="350520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Bakersfield</a:t>
            </a:r>
            <a:endParaRPr/>
          </a:p>
        </p:txBody>
      </p:sp>
      <p:sp>
        <p:nvSpPr>
          <p:cNvPr id="232" name="Google Shape;232;p7"/>
          <p:cNvSpPr txBox="1">
            <a:spLocks noGrp="1"/>
          </p:cNvSpPr>
          <p:nvPr>
            <p:ph type="body" idx="2"/>
          </p:nvPr>
        </p:nvSpPr>
        <p:spPr>
          <a:xfrm>
            <a:off x="609601" y="1554162"/>
            <a:ext cx="350520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34950" lvl="0" indent="-2349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Instructional model = high school faculty </a:t>
            </a:r>
            <a:endParaRPr/>
          </a:p>
          <a:p>
            <a:pPr marL="234950" lvl="0" indent="-234950" algn="l" rtl="0">
              <a:lnSpc>
                <a:spcPct val="125000"/>
              </a:lnSpc>
              <a:spcBef>
                <a:spcPts val="140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Districts: Kern, Delano, McFarland, Wasco, Wonderful (Charter), KCSOS, El Tahone</a:t>
            </a:r>
            <a:endParaRPr/>
          </a:p>
          <a:p>
            <a:pPr marL="234950" lvl="0" indent="-234950" algn="l" rtl="0">
              <a:lnSpc>
                <a:spcPct val="125000"/>
              </a:lnSpc>
              <a:spcBef>
                <a:spcPts val="140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FY19 SA Size: 11,658</a:t>
            </a:r>
            <a:endParaRPr/>
          </a:p>
          <a:p>
            <a:pPr marL="234950" lvl="0" indent="-234950" algn="l" rtl="0">
              <a:lnSpc>
                <a:spcPct val="125000"/>
              </a:lnSpc>
              <a:spcBef>
                <a:spcPts val="140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0% AB288 (courses offered during day and are open)</a:t>
            </a:r>
            <a:endParaRPr/>
          </a:p>
        </p:txBody>
      </p:sp>
      <p:sp>
        <p:nvSpPr>
          <p:cNvPr id="233" name="Google Shape;233;p7"/>
          <p:cNvSpPr txBox="1">
            <a:spLocks noGrp="1"/>
          </p:cNvSpPr>
          <p:nvPr>
            <p:ph type="title"/>
          </p:nvPr>
        </p:nvSpPr>
        <p:spPr>
          <a:xfrm>
            <a:off x="508000" y="-76200"/>
            <a:ext cx="10972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Dual Enrollment Summary by College</a:t>
            </a:r>
            <a:endParaRPr/>
          </a:p>
        </p:txBody>
      </p:sp>
      <p:sp>
        <p:nvSpPr>
          <p:cNvPr id="234" name="Google Shape;234;p7"/>
          <p:cNvSpPr txBox="1"/>
          <p:nvPr/>
        </p:nvSpPr>
        <p:spPr>
          <a:xfrm>
            <a:off x="4114801" y="914400"/>
            <a:ext cx="350520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Chaffey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7"/>
          <p:cNvSpPr txBox="1"/>
          <p:nvPr/>
        </p:nvSpPr>
        <p:spPr>
          <a:xfrm>
            <a:off x="4114801" y="1554162"/>
            <a:ext cx="350520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34950" marR="0" lvl="0" indent="-2349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Instructional model = CC faculty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34950" marR="0" lvl="0" indent="-234950" algn="l" rtl="0">
              <a:lnSpc>
                <a:spcPct val="125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Districts: Chaffey Joint Union, Chino, Fontana, Upland</a:t>
            </a:r>
            <a:b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34950" marR="0" lvl="0" indent="-234950" algn="l" rtl="0">
              <a:lnSpc>
                <a:spcPct val="125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FY19 SA Size: 3,417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34950" marR="0" lvl="0" indent="-234950" algn="l" rtl="0">
              <a:lnSpc>
                <a:spcPct val="125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0% AB288 (all courses open and after school)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7"/>
          <p:cNvSpPr txBox="1"/>
          <p:nvPr/>
        </p:nvSpPr>
        <p:spPr>
          <a:xfrm>
            <a:off x="7620001" y="914400"/>
            <a:ext cx="350520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ELAC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7"/>
          <p:cNvSpPr txBox="1"/>
          <p:nvPr/>
        </p:nvSpPr>
        <p:spPr>
          <a:xfrm>
            <a:off x="7620001" y="1554162"/>
            <a:ext cx="350520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34950" marR="0" lvl="0" indent="-2349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Instructional model = CC faculty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34950" marR="0" lvl="0" indent="-234950" algn="l" rtl="0">
              <a:lnSpc>
                <a:spcPct val="125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Districts: LAUSD, Montebello, Alhambra Unified </a:t>
            </a:r>
            <a:b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34950" marR="0" lvl="0" indent="-234950" algn="l" rtl="0">
              <a:lnSpc>
                <a:spcPct val="125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FY19 SA Size: 12,951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34950" marR="0" lvl="0" indent="-234950" algn="l" rtl="0">
              <a:lnSpc>
                <a:spcPct val="125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40% AB288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0"/>
          <p:cNvSpPr txBox="1">
            <a:spLocks noGrp="1"/>
          </p:cNvSpPr>
          <p:nvPr>
            <p:ph type="title"/>
          </p:nvPr>
        </p:nvSpPr>
        <p:spPr>
          <a:xfrm>
            <a:off x="508000" y="152400"/>
            <a:ext cx="109728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Calculating Net Revenue for Dual Enrollment</a:t>
            </a:r>
            <a:endParaRPr/>
          </a:p>
        </p:txBody>
      </p:sp>
      <p:sp>
        <p:nvSpPr>
          <p:cNvPr id="244" name="Google Shape;244;p10"/>
          <p:cNvSpPr txBox="1">
            <a:spLocks noGrp="1"/>
          </p:cNvSpPr>
          <p:nvPr>
            <p:ph type="body" idx="1"/>
          </p:nvPr>
        </p:nvSpPr>
        <p:spPr>
          <a:xfrm>
            <a:off x="1978562" y="838200"/>
            <a:ext cx="96012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34950" lvl="0" indent="-2349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▪"/>
            </a:pPr>
            <a:r>
              <a:rPr lang="en-US" sz="2400" b="1"/>
              <a:t>FTES Revenue: </a:t>
            </a:r>
            <a:r>
              <a:rPr lang="en-US" sz="2400"/>
              <a:t>Dual Enrollment FTES * Special Admit reimbursement rate ($5,457); provided to college directly, not to the DE program itself</a:t>
            </a:r>
            <a:endParaRPr sz="2400" b="1"/>
          </a:p>
          <a:p>
            <a:pPr marL="234950" lvl="0" indent="-234950" algn="l" rtl="0">
              <a:lnSpc>
                <a:spcPct val="125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▪"/>
            </a:pPr>
            <a:r>
              <a:rPr lang="en-US" sz="2400" b="1"/>
              <a:t>Program Revenue: </a:t>
            </a:r>
            <a:r>
              <a:rPr lang="en-US" sz="2400"/>
              <a:t>Grants or general fund revenue appropriated to cover program expenses outside of instruction</a:t>
            </a:r>
            <a:endParaRPr sz="2400" b="1"/>
          </a:p>
          <a:p>
            <a:pPr marL="234950" lvl="0" indent="-234950" algn="l" rtl="0">
              <a:lnSpc>
                <a:spcPct val="125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▪"/>
            </a:pPr>
            <a:r>
              <a:rPr lang="en-US" sz="2400" b="1"/>
              <a:t>Instructional Expenses: </a:t>
            </a:r>
            <a:r>
              <a:rPr lang="en-US" sz="2400"/>
              <a:t>Faculty salaries, benefits</a:t>
            </a:r>
            <a:endParaRPr/>
          </a:p>
          <a:p>
            <a:pPr marL="234950" lvl="0" indent="-234950" algn="l" rtl="0">
              <a:lnSpc>
                <a:spcPct val="125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▪"/>
            </a:pPr>
            <a:r>
              <a:rPr lang="en-US" sz="2400" b="1"/>
              <a:t>Indirect Expenses: </a:t>
            </a:r>
            <a:r>
              <a:rPr lang="en-US" sz="2400"/>
              <a:t>Applied as a percentage of program costs or an assumption of time spent on DE from non-DE programs (such as admissions &amp; records or counseling) </a:t>
            </a:r>
            <a:endParaRPr/>
          </a:p>
          <a:p>
            <a:pPr marL="234950" lvl="0" indent="-234950" algn="l" rtl="0">
              <a:lnSpc>
                <a:spcPct val="125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▪"/>
            </a:pPr>
            <a:r>
              <a:rPr lang="en-US" sz="2400" b="1"/>
              <a:t>Program Expenses: </a:t>
            </a:r>
            <a:r>
              <a:rPr lang="en-US" sz="2400"/>
              <a:t>Expenses needed to operate the program outside of instruction (salaries and benefits of program staff, textbooks, etc.) </a:t>
            </a:r>
            <a:endParaRPr sz="2400" b="1"/>
          </a:p>
        </p:txBody>
      </p:sp>
      <p:sp>
        <p:nvSpPr>
          <p:cNvPr id="245" name="Google Shape;245;p10"/>
          <p:cNvSpPr txBox="1">
            <a:spLocks noGrp="1"/>
          </p:cNvSpPr>
          <p:nvPr>
            <p:ph type="sldNum" idx="12"/>
          </p:nvPr>
        </p:nvSpPr>
        <p:spPr>
          <a:xfrm>
            <a:off x="4953000" y="61722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246" name="Google Shape;246;p10"/>
          <p:cNvSpPr/>
          <p:nvPr/>
        </p:nvSpPr>
        <p:spPr>
          <a:xfrm>
            <a:off x="1600200" y="990599"/>
            <a:ext cx="10436762" cy="1600200"/>
          </a:xfrm>
          <a:prstGeom prst="bracePair">
            <a:avLst/>
          </a:prstGeom>
          <a:noFill/>
          <a:ln w="9525" cap="flat" cmpd="sng">
            <a:solidFill>
              <a:srgbClr val="9E2C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10"/>
          <p:cNvSpPr/>
          <p:nvPr/>
        </p:nvSpPr>
        <p:spPr>
          <a:xfrm>
            <a:off x="1600200" y="2819399"/>
            <a:ext cx="10436762" cy="2620963"/>
          </a:xfrm>
          <a:prstGeom prst="bracePair">
            <a:avLst/>
          </a:prstGeom>
          <a:noFill/>
          <a:ln w="9525" cap="flat" cmpd="sng">
            <a:solidFill>
              <a:srgbClr val="9E2C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10"/>
          <p:cNvSpPr txBox="1"/>
          <p:nvPr/>
        </p:nvSpPr>
        <p:spPr>
          <a:xfrm>
            <a:off x="533400" y="1524000"/>
            <a:ext cx="1221271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Total Revenue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10"/>
          <p:cNvSpPr txBox="1"/>
          <p:nvPr/>
        </p:nvSpPr>
        <p:spPr>
          <a:xfrm>
            <a:off x="576612" y="3849469"/>
            <a:ext cx="1299689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Total Expense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p10"/>
          <p:cNvSpPr/>
          <p:nvPr/>
        </p:nvSpPr>
        <p:spPr>
          <a:xfrm>
            <a:off x="803564" y="2751999"/>
            <a:ext cx="484909" cy="231887"/>
          </a:xfrm>
          <a:prstGeom prst="mathMinus">
            <a:avLst>
              <a:gd name="adj1" fmla="val 23520"/>
            </a:avLst>
          </a:prstGeom>
          <a:solidFill>
            <a:schemeClr val="accent1"/>
          </a:solidFill>
          <a:ln w="25400" cap="flat" cmpd="sng">
            <a:solidFill>
              <a:srgbClr val="7423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10"/>
          <p:cNvSpPr/>
          <p:nvPr/>
        </p:nvSpPr>
        <p:spPr>
          <a:xfrm>
            <a:off x="766618" y="4953001"/>
            <a:ext cx="558801" cy="361266"/>
          </a:xfrm>
          <a:prstGeom prst="mathEqual">
            <a:avLst>
              <a:gd name="adj1" fmla="val 23520"/>
              <a:gd name="adj2" fmla="val 11760"/>
            </a:avLst>
          </a:prstGeom>
          <a:solidFill>
            <a:schemeClr val="accent1"/>
          </a:solidFill>
          <a:ln w="25400" cap="flat" cmpd="sng">
            <a:solidFill>
              <a:srgbClr val="7423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2"/>
          <p:cNvSpPr txBox="1">
            <a:spLocks noGrp="1"/>
          </p:cNvSpPr>
          <p:nvPr>
            <p:ph type="title"/>
          </p:nvPr>
        </p:nvSpPr>
        <p:spPr>
          <a:xfrm>
            <a:off x="381000" y="152400"/>
            <a:ext cx="118110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All Dual Enrollment Programs in Study Generate Net Positive Revenue</a:t>
            </a:r>
            <a:endParaRPr/>
          </a:p>
        </p:txBody>
      </p:sp>
      <p:sp>
        <p:nvSpPr>
          <p:cNvPr id="258" name="Google Shape;258;p12"/>
          <p:cNvSpPr txBox="1">
            <a:spLocks noGrp="1"/>
          </p:cNvSpPr>
          <p:nvPr>
            <p:ph type="sldNum" idx="12"/>
          </p:nvPr>
        </p:nvSpPr>
        <p:spPr>
          <a:xfrm>
            <a:off x="4953000" y="61722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259" name="Google Shape;259;p12"/>
          <p:cNvSpPr txBox="1"/>
          <p:nvPr/>
        </p:nvSpPr>
        <p:spPr>
          <a:xfrm>
            <a:off x="936171" y="5602069"/>
            <a:ext cx="688072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*Assumes full FTES conversion &amp; $5,457 for Special Admit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**See research notes in appendix for a more detailed description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60" name="Google Shape;260;p12"/>
          <p:cNvGraphicFramePr/>
          <p:nvPr/>
        </p:nvGraphicFramePr>
        <p:xfrm>
          <a:off x="914400" y="1182469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{0B39EC77-FB86-4520-8976-70DBC23BE04A}</a:tableStyleId>
              </a:tblPr>
              <a:tblGrid>
                <a:gridCol w="449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Bakersfield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Chaffey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ELAC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FTES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1,166</a:t>
                      </a:r>
                      <a:endParaRPr sz="1400" u="none" strike="noStrike" cap="none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347</a:t>
                      </a:r>
                      <a:endParaRPr sz="1400" u="none" strike="noStrike" cap="none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1,295</a:t>
                      </a:r>
                      <a:endParaRPr sz="1400" u="none" strike="noStrike" cap="none"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FTES Revenue*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$6,361,771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$1,864,548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$7,067,361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Program Grant Revenue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$1,099,940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$293,200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$147,075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Program Other Revenue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$645,229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$9,848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$426,554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u="none" strike="noStrike" cap="none"/>
                        <a:t>Total Revenue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$8,106,940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$2,175,221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$7,640,990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Instructional Expense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$964,562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$456,675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$2,842,485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Program Expense**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$1,745,169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$293,200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$573,628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Indirect Expense**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$523,551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$182,287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$172,089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u="none" strike="noStrike" cap="none"/>
                        <a:t>Total Expense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$3,233,281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$932,162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$3,588,202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1" u="none" strike="noStrike" cap="none"/>
                        <a:t>Net Revenue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$4,994,141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$1,243,059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$4,052,788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61" name="Google Shape;261;p12"/>
          <p:cNvSpPr txBox="1"/>
          <p:nvPr/>
        </p:nvSpPr>
        <p:spPr>
          <a:xfrm>
            <a:off x="914400" y="720804"/>
            <a:ext cx="10256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3"/>
          <p:cNvSpPr txBox="1">
            <a:spLocks noGrp="1"/>
          </p:cNvSpPr>
          <p:nvPr>
            <p:ph type="title"/>
          </p:nvPr>
        </p:nvSpPr>
        <p:spPr>
          <a:xfrm>
            <a:off x="508000" y="152400"/>
            <a:ext cx="109728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Net FTES Revenue per Credit of Dual Enrollment</a:t>
            </a:r>
            <a:endParaRPr/>
          </a:p>
        </p:txBody>
      </p:sp>
      <p:sp>
        <p:nvSpPr>
          <p:cNvPr id="268" name="Google Shape;268;p13"/>
          <p:cNvSpPr txBox="1">
            <a:spLocks noGrp="1"/>
          </p:cNvSpPr>
          <p:nvPr>
            <p:ph type="sldNum" idx="12"/>
          </p:nvPr>
        </p:nvSpPr>
        <p:spPr>
          <a:xfrm>
            <a:off x="4953000" y="61722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269" name="Google Shape;269;p13"/>
          <p:cNvSpPr/>
          <p:nvPr/>
        </p:nvSpPr>
        <p:spPr>
          <a:xfrm>
            <a:off x="2590800" y="2204217"/>
            <a:ext cx="12192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b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13"/>
          <p:cNvSpPr txBox="1">
            <a:spLocks noGrp="1"/>
          </p:cNvSpPr>
          <p:nvPr>
            <p:ph type="body" idx="1"/>
          </p:nvPr>
        </p:nvSpPr>
        <p:spPr>
          <a:xfrm>
            <a:off x="762000" y="1159355"/>
            <a:ext cx="10972800" cy="1355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7142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/>
              <a:t>Program-generated FTES revenue alone was enough to cover programmatic and instructional costs at all three programs, assuming a full reimbursement rate at $5,457 for Special Admit FTES. The table below shows how much net revenue is generated per course enrollment. </a:t>
            </a:r>
            <a:endParaRPr/>
          </a:p>
        </p:txBody>
      </p:sp>
      <p:graphicFrame>
        <p:nvGraphicFramePr>
          <p:cNvPr id="271" name="Google Shape;271;p13"/>
          <p:cNvGraphicFramePr/>
          <p:nvPr/>
        </p:nvGraphicFramePr>
        <p:xfrm>
          <a:off x="1181100" y="2911955"/>
          <a:ext cx="3000000" cy="3000000"/>
        </p:xfrm>
        <a:graphic>
          <a:graphicData uri="http://schemas.openxmlformats.org/drawingml/2006/table">
            <a:tbl>
              <a:tblPr firstRow="1" firstCol="1" bandRow="1">
                <a:noFill/>
                <a:tableStyleId>{0B39EC77-FB86-4520-8976-70DBC23BE04A}</a:tableStyleId>
              </a:tblPr>
              <a:tblGrid>
                <a:gridCol w="452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 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Bakersfield</a:t>
                      </a:r>
                      <a:endParaRPr sz="2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Chaffey</a:t>
                      </a:r>
                      <a:endParaRPr sz="2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ELAC</a:t>
                      </a:r>
                      <a:endParaRPr sz="2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Net FTES Revenue per Credit of Dual Enrollment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$91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$22*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$78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72" name="Google Shape;272;p13"/>
          <p:cNvSpPr/>
          <p:nvPr/>
        </p:nvSpPr>
        <p:spPr>
          <a:xfrm>
            <a:off x="1123950" y="4791670"/>
            <a:ext cx="10020300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*Chaffey operates a similar program to ELAC in terms of instructional model, but this is a relatively new program and therefore is not benefiting from scale. The program has room to grow without increasing program expenses, which would ultimately lead to increased net FTES revenue. 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bd5e6c50a0_0_14"/>
          <p:cNvSpPr txBox="1">
            <a:spLocks noGrp="1"/>
          </p:cNvSpPr>
          <p:nvPr>
            <p:ph type="title"/>
          </p:nvPr>
        </p:nvSpPr>
        <p:spPr>
          <a:xfrm>
            <a:off x="508000" y="152400"/>
            <a:ext cx="10972800" cy="6096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gbd5e6c50a0_0_14"/>
          <p:cNvSpPr txBox="1">
            <a:spLocks noGrp="1"/>
          </p:cNvSpPr>
          <p:nvPr>
            <p:ph type="body" idx="1"/>
          </p:nvPr>
        </p:nvSpPr>
        <p:spPr>
          <a:xfrm>
            <a:off x="508000" y="1371601"/>
            <a:ext cx="109728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4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Google Shape;280;gbd5e6c50a0_0_14"/>
          <p:cNvSpPr txBox="1">
            <a:spLocks noGrp="1"/>
          </p:cNvSpPr>
          <p:nvPr>
            <p:ph type="sldNum" idx="12"/>
          </p:nvPr>
        </p:nvSpPr>
        <p:spPr>
          <a:xfrm>
            <a:off x="4953000" y="6172200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pic>
        <p:nvPicPr>
          <p:cNvPr id="281" name="Google Shape;281;gbd5e6c50a0_0_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1999" cy="6620426"/>
          </a:xfrm>
          <a:prstGeom prst="rect">
            <a:avLst/>
          </a:prstGeom>
          <a:noFill/>
          <a:ln>
            <a:noFill/>
          </a:ln>
        </p:spPr>
      </p:pic>
      <p:sp>
        <p:nvSpPr>
          <p:cNvPr id="282" name="Google Shape;282;gbd5e6c50a0_0_14"/>
          <p:cNvSpPr txBox="1"/>
          <p:nvPr/>
        </p:nvSpPr>
        <p:spPr>
          <a:xfrm>
            <a:off x="1986250" y="5512225"/>
            <a:ext cx="96483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While it is best to work with your research office and academic division to determine the FTES for your sections, a quick and easy way to loosely estimate FTES is that every 10 students in a 3 unit lecture full term section equals 1 FTES. 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Default Design">
  <a:themeElements>
    <a:clrScheme name="RPK colors">
      <a:dk1>
        <a:srgbClr val="000000"/>
      </a:dk1>
      <a:lt1>
        <a:srgbClr val="FFFFFF"/>
      </a:lt1>
      <a:dk2>
        <a:srgbClr val="464646"/>
      </a:dk2>
      <a:lt2>
        <a:srgbClr val="DFD8CF"/>
      </a:lt2>
      <a:accent1>
        <a:srgbClr val="A03128"/>
      </a:accent1>
      <a:accent2>
        <a:srgbClr val="B26B02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46464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RPK colors">
      <a:dk1>
        <a:srgbClr val="000000"/>
      </a:dk1>
      <a:lt1>
        <a:srgbClr val="FFFFFF"/>
      </a:lt1>
      <a:dk2>
        <a:srgbClr val="464646"/>
      </a:dk2>
      <a:lt2>
        <a:srgbClr val="DFD8CF"/>
      </a:lt2>
      <a:accent1>
        <a:srgbClr val="A03128"/>
      </a:accent1>
      <a:accent2>
        <a:srgbClr val="B26B02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46464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528</Words>
  <Application>Microsoft Office PowerPoint</Application>
  <PresentationFormat>Widescreen</PresentationFormat>
  <Paragraphs>98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Noto Sans Symbols</vt:lpstr>
      <vt:lpstr>Verdana</vt:lpstr>
      <vt:lpstr>2_Default Design</vt:lpstr>
      <vt:lpstr>1_Default Design</vt:lpstr>
      <vt:lpstr> California Dual Enrollment  - Business Model &amp; ROI Research </vt:lpstr>
      <vt:lpstr>Dual Enrollment Summary by College</vt:lpstr>
      <vt:lpstr>Calculating Net Revenue for Dual Enrollment</vt:lpstr>
      <vt:lpstr>All Dual Enrollment Programs in Study Generate Net Positive Revenue</vt:lpstr>
      <vt:lpstr>Net FTES Revenue per Credit of Dual Enrollment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California Dual Enrollment  - Business Model &amp; ROI Research </dc:title>
  <dc:creator>rpk GROUP</dc:creator>
  <cp:lastModifiedBy>Wendy Deras</cp:lastModifiedBy>
  <cp:revision>1</cp:revision>
  <dcterms:created xsi:type="dcterms:W3CDTF">2007-05-10T19:28:04Z</dcterms:created>
  <dcterms:modified xsi:type="dcterms:W3CDTF">2021-02-16T17:22:58Z</dcterms:modified>
</cp:coreProperties>
</file>